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92" r:id="rId3"/>
    <p:sldId id="284" r:id="rId4"/>
    <p:sldId id="272" r:id="rId5"/>
    <p:sldId id="258" r:id="rId6"/>
    <p:sldId id="304" r:id="rId7"/>
    <p:sldId id="259" r:id="rId8"/>
    <p:sldId id="273" r:id="rId9"/>
    <p:sldId id="260" r:id="rId10"/>
    <p:sldId id="274" r:id="rId11"/>
    <p:sldId id="297" r:id="rId12"/>
    <p:sldId id="296" r:id="rId13"/>
    <p:sldId id="261" r:id="rId14"/>
    <p:sldId id="275" r:id="rId15"/>
    <p:sldId id="282" r:id="rId16"/>
    <p:sldId id="262" r:id="rId17"/>
    <p:sldId id="276" r:id="rId18"/>
    <p:sldId id="305" r:id="rId19"/>
    <p:sldId id="266" r:id="rId20"/>
    <p:sldId id="280" r:id="rId21"/>
    <p:sldId id="267" r:id="rId22"/>
    <p:sldId id="281" r:id="rId23"/>
    <p:sldId id="271" r:id="rId24"/>
    <p:sldId id="306" r:id="rId25"/>
    <p:sldId id="263" r:id="rId26"/>
    <p:sldId id="277" r:id="rId27"/>
    <p:sldId id="264" r:id="rId28"/>
    <p:sldId id="278" r:id="rId29"/>
    <p:sldId id="290" r:id="rId30"/>
    <p:sldId id="265" r:id="rId31"/>
    <p:sldId id="279" r:id="rId32"/>
    <p:sldId id="307" r:id="rId33"/>
    <p:sldId id="302" r:id="rId34"/>
    <p:sldId id="26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86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131E2-A70C-4D34-BED5-A9173585F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7DDCE9-C113-4986-A194-DD8FE371F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B56EF-8F18-4CA3-A3FB-47B4280DF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8C6DE-D9DC-43FE-AC04-42FDCBABA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C6B66-EB50-42AE-BA34-65361B2F6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1598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A620A-3E43-4625-89AE-E36C78BE6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5FA975-2ADA-4A59-AAA1-A3ECFA829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B893D-BC39-4F33-B439-CB1628163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B9432-099B-4825-805D-B69D30227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BBB05-2474-4993-AE1E-45B38A1E5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36441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D65EEE-F358-4614-9795-DDBC1C93D8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6B7ABD-4373-4702-8709-666EEC53D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AAA2A-A418-45F0-B9F5-CF3FEB75C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E3E8A-34F2-4656-A56D-C577AEF44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F2CAA-2D91-4327-A66C-7DABEE1D7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100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78BD-3829-4CD1-B3CD-0FFAD4944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B0544-1F7C-4E84-BE2F-BB141E513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96A63-4D3D-47FA-8697-EFC224C7B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C8D14-B403-4F07-8342-1354576D7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C94B1-7B5D-4F87-B219-77809AC12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8703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5375F-DA34-415E-B075-8ED2442A5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869DC2-BF88-4807-A0EE-FB7CCCC48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47530-B832-4175-8419-0A488728C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DF145-1FCA-4864-86F3-3BF60C0B9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945A9-6D5C-47E0-A3E5-6EDC47C0C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3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E5340-F764-42F8-9B76-F5EF46DBB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EB88C-4F83-4C17-B3AA-1DDB028F5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A0AFA3-ADB2-461B-AA9B-275F3D2E1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4EF33B-5F42-437D-BF3A-72673F87A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8A9EF-C184-48BE-A2C3-195B7B808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C503B-5126-4AD6-8CF5-9DD4B478E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8939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50812-8A56-4CFA-921C-EA99BA71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D8FB5-AE51-4966-BC7A-60D043824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726F5-C648-4DD6-827A-7D0CEC4FE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54170E-2513-4CD7-B841-EA6874D18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EBCCCC-44F7-461D-99B9-30266D02CE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4B1106-C83C-4268-B122-CFE3DBCDA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594A8F-B346-431D-A188-4E72085B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60A203-C028-4565-A0E3-28D40835D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45012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B1A7B-5B1F-46EE-A119-377594A23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3596D2-7826-4D4B-9C93-EF9DE3315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B21CF-43DD-4AAB-A82D-4704AB15A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978798-0B47-46B4-B561-33DFEA4E7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3891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44A025-757E-4FD2-9304-D103E2A2B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1FE117-5745-45AD-B64F-C5D0E3855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CA861-41F9-4D21-9DD8-3E19F514B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99930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65904-EB6E-4744-8C71-BB0D96748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B5ED9-886F-4AE3-BB2E-812273C14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FB1A6-67EF-425B-BD57-B7E4B79B8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1C09CB-6915-4455-9E7A-46B5BA94A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8612D5-6E90-4928-8D9A-35F0D56EA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65983-6536-4BEC-BBFE-2D65AAF91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3688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EDEC9-BB71-4A16-A7F2-236FD94F6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D155DE-376C-4052-9C4B-93635F5A46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7DAFE9-FB6D-4EB9-82D7-972FD8D48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897A7-F667-4A55-B5CE-8A4BED7CD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CA48AD-63E0-4774-B280-64E6E6DD0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A23A7-3720-4491-AB8A-0B8A7EE2E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496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CC2CC-42FB-46B9-8FCC-DDA020A28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1BF9C-88C0-4F2D-A7AA-3C6E7F8BA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4783B-93F1-4DD0-BD67-CE3AA9731F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C99E9-E2BA-41CB-B0C3-C367BFB4844D}" type="datetimeFigureOut">
              <a:rPr lang="en-ZA" smtClean="0"/>
              <a:t>2023/10/20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DBB30-49EB-4E98-8D52-F2DB4D18D6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7965D-493F-4747-BDB2-A51123C6D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17985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.jpe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.jpeg"/><Relationship Id="rId7" Type="http://schemas.openxmlformats.org/officeDocument/2006/relationships/image" Target="../media/image19.jpeg"/><Relationship Id="rId12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5.jpeg"/><Relationship Id="rId5" Type="http://schemas.openxmlformats.org/officeDocument/2006/relationships/image" Target="../media/image14.jpeg"/><Relationship Id="rId10" Type="http://schemas.openxmlformats.org/officeDocument/2006/relationships/image" Target="../media/image24.jpeg"/><Relationship Id="rId4" Type="http://schemas.openxmlformats.org/officeDocument/2006/relationships/image" Target="../media/image10.jpeg"/><Relationship Id="rId9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image" Target="../media/image29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8.jpeg"/><Relationship Id="rId7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2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0.jpeg"/><Relationship Id="rId9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.jpe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4" Type="http://schemas.openxmlformats.org/officeDocument/2006/relationships/image" Target="../media/image10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microsoft.com/office/2007/relationships/media" Target="../media/media17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audio" Target="../media/media18.mp3"/><Relationship Id="rId5" Type="http://schemas.microsoft.com/office/2007/relationships/media" Target="../media/media18.mp3"/><Relationship Id="rId10" Type="http://schemas.openxmlformats.org/officeDocument/2006/relationships/image" Target="../media/image3.png"/><Relationship Id="rId4" Type="http://schemas.openxmlformats.org/officeDocument/2006/relationships/audio" Target="../media/media17.mp3"/><Relationship Id="rId9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701964" y="601363"/>
            <a:ext cx="11018445" cy="542646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774" y="90645"/>
            <a:ext cx="3699451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2400" b="1" dirty="0" err="1">
                <a:solidFill>
                  <a:srgbClr val="000000"/>
                </a:solidFill>
                <a:latin typeface="Cooper Black" panose="0208090404030B020404" pitchFamily="18" charset="0"/>
              </a:rPr>
              <a:t>INHLIZIYO</a:t>
            </a:r>
            <a:r>
              <a:rPr lang="en-ZA" altLang="en-US" sz="2400" b="1" dirty="0">
                <a:solidFill>
                  <a:srgbClr val="000000"/>
                </a:solidFill>
                <a:latin typeface="Cooper Black" panose="0208090404030B020404" pitchFamily="18" charset="0"/>
              </a:rPr>
              <a:t> </a:t>
            </a:r>
            <a:r>
              <a:rPr lang="en-ZA" altLang="en-US" sz="2400" b="1" dirty="0" err="1">
                <a:solidFill>
                  <a:srgbClr val="000000"/>
                </a:solidFill>
                <a:latin typeface="Cooper Black" panose="0208090404030B020404" pitchFamily="18" charset="0"/>
              </a:rPr>
              <a:t>YOMUNTU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1B3CFE0-F322-4344-A279-5757CDC5F30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04" y="753151"/>
            <a:ext cx="4784608" cy="5098093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4F32AD-841C-464A-87E3-9844ED09942E}"/>
              </a:ext>
            </a:extLst>
          </p:cNvPr>
          <p:cNvSpPr txBox="1"/>
          <p:nvPr/>
        </p:nvSpPr>
        <p:spPr>
          <a:xfrm>
            <a:off x="5999336" y="3791623"/>
            <a:ext cx="5000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800" dirty="0" err="1">
                <a:latin typeface="Bahnschrift SemiBold" panose="020B0502040204020203" pitchFamily="34" charset="0"/>
              </a:rPr>
              <a:t>UYAKWAMUKELA</a:t>
            </a:r>
            <a:endParaRPr lang="en-ZA" sz="4800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9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900"/>
                            </p:stCondLst>
                            <p:childTnLst>
                              <p:par>
                                <p:cTn id="2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5C0A290-653D-41C9-8A76-A15D0E6C5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" b="24"/>
          <a:stretch>
            <a:fillRect/>
          </a:stretch>
        </p:blipFill>
        <p:spPr bwMode="auto">
          <a:xfrm>
            <a:off x="1999494" y="643365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C12EF411-32E5-4233-8066-48685D356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" r="73"/>
          <a:stretch>
            <a:fillRect/>
          </a:stretch>
        </p:blipFill>
        <p:spPr bwMode="auto">
          <a:xfrm>
            <a:off x="687728" y="643365"/>
            <a:ext cx="3831652" cy="5436000"/>
          </a:xfrm>
          <a:prstGeom prst="rect">
            <a:avLst/>
          </a:prstGeom>
          <a:noFill/>
          <a:ln w="635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9AD5353B-B71C-4A4A-B4F5-45AD526E4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8496" y="69158"/>
            <a:ext cx="4602704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INHLIZIYO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EPHENDUKEYO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3803C1A6-4247-4934-99BE-5DE1B7548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2669" y="951619"/>
            <a:ext cx="6777416" cy="507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 err="1">
                <a:latin typeface="Arial Nova" panose="020B0504020202020204" pitchFamily="34" charset="0"/>
              </a:rPr>
              <a:t>Lesi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sithombe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sikhombisa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inhliziyo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yomuntu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ozimisele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ngaye</a:t>
            </a:r>
            <a:endParaRPr lang="en-US" sz="1600" b="1" dirty="0">
              <a:latin typeface="Arial Nova" panose="020B0504020202020204" pitchFamily="34" charset="0"/>
            </a:endParaRPr>
          </a:p>
          <a:p>
            <a:pPr algn="ctr"/>
            <a:r>
              <a:rPr lang="en-US" sz="1600" b="1" dirty="0" err="1">
                <a:latin typeface="Arial Nova" panose="020B0504020202020204" pitchFamily="34" charset="0"/>
              </a:rPr>
              <a:t>ukuthola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ubuhlobo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obuhle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noNkulunkulu</a:t>
            </a:r>
            <a:r>
              <a:rPr lang="en-US" sz="1600" b="1" dirty="0">
                <a:latin typeface="Arial Nova" panose="020B0504020202020204" pitchFamily="34" charset="0"/>
              </a:rPr>
              <a:t>.</a:t>
            </a:r>
          </a:p>
          <a:p>
            <a:pPr algn="ctr"/>
            <a:endParaRPr lang="en-US" sz="1600" b="1" dirty="0">
              <a:latin typeface="Arial Nova" panose="020B0504020202020204" pitchFamily="34" charset="0"/>
            </a:endParaRPr>
          </a:p>
          <a:p>
            <a:pPr algn="ctr"/>
            <a:r>
              <a:rPr lang="en-US" sz="1600" b="1" dirty="0" err="1">
                <a:latin typeface="Arial Nova" panose="020B0504020202020204" pitchFamily="34" charset="0"/>
              </a:rPr>
              <a:t>Njengoba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ebona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isiphambano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ingelosi</a:t>
            </a:r>
            <a:r>
              <a:rPr lang="en-US" sz="1600" b="1" dirty="0">
                <a:latin typeface="Arial Nova" panose="020B0504020202020204" pitchFamily="34" charset="0"/>
              </a:rPr>
              <a:t>, </a:t>
            </a:r>
            <a:r>
              <a:rPr lang="en-US" sz="1600" b="1" dirty="0" err="1">
                <a:latin typeface="Arial Nova" panose="020B0504020202020204" pitchFamily="34" charset="0"/>
              </a:rPr>
              <a:t>iZwi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likaNkulunkulu</a:t>
            </a:r>
            <a:r>
              <a:rPr lang="en-US" sz="1600" b="1" dirty="0">
                <a:latin typeface="Arial Nova" panose="020B0504020202020204" pitchFamily="34" charset="0"/>
              </a:rPr>
              <a:t>, </a:t>
            </a:r>
            <a:r>
              <a:rPr lang="en-US" sz="1600" b="1" dirty="0" err="1">
                <a:latin typeface="Arial Nova" panose="020B0504020202020204" pitchFamily="34" charset="0"/>
              </a:rPr>
              <a:t>elimbonisayo</a:t>
            </a:r>
            <a:r>
              <a:rPr lang="en-US" sz="1600" b="1" dirty="0">
                <a:latin typeface="Arial Nova" panose="020B0504020202020204" pitchFamily="34" charset="0"/>
              </a:rPr>
              <a:t>, </a:t>
            </a:r>
            <a:r>
              <a:rPr lang="en-US" sz="1600" b="1" dirty="0" err="1">
                <a:latin typeface="Arial Nova" panose="020B0504020202020204" pitchFamily="34" charset="0"/>
              </a:rPr>
              <a:t>liphula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inhliziyo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yakhe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manje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ezisolayo</a:t>
            </a:r>
            <a:r>
              <a:rPr lang="en-US" sz="1600" b="1" dirty="0">
                <a:latin typeface="Arial Nova" panose="020B0504020202020204" pitchFamily="34" charset="0"/>
              </a:rPr>
              <a:t>. </a:t>
            </a:r>
            <a:r>
              <a:rPr lang="en-US" sz="1600" b="1" dirty="0" err="1">
                <a:latin typeface="Arial Nova" panose="020B0504020202020204" pitchFamily="34" charset="0"/>
              </a:rPr>
              <a:t>Ushukunyiswa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ukuzisola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okujulile</a:t>
            </a:r>
            <a:r>
              <a:rPr lang="en-US" sz="1600" b="1" dirty="0">
                <a:latin typeface="Arial Nova" panose="020B0504020202020204" pitchFamily="34" charset="0"/>
              </a:rPr>
              <a:t>, </a:t>
            </a:r>
            <a:r>
              <a:rPr lang="en-US" sz="1600" b="1" dirty="0" err="1">
                <a:latin typeface="Arial Nova" panose="020B0504020202020204" pitchFamily="34" charset="0"/>
              </a:rPr>
              <a:t>okusuka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enhliziyweni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nokudabuka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ngenxa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yezono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zakhe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eziningi</a:t>
            </a:r>
            <a:r>
              <a:rPr lang="en-US" sz="1600" b="1" dirty="0">
                <a:latin typeface="Arial Nova" panose="020B0504020202020204" pitchFamily="34" charset="0"/>
              </a:rPr>
              <a:t>. </a:t>
            </a:r>
            <a:r>
              <a:rPr lang="en-US" sz="1600" b="1" dirty="0" err="1">
                <a:latin typeface="Arial Nova" panose="020B0504020202020204" pitchFamily="34" charset="0"/>
              </a:rPr>
              <a:t>Njengoba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ebona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uthando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olukhulu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lukaNkulunkulu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olubonakaliswa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kuKristu</a:t>
            </a:r>
            <a:r>
              <a:rPr lang="en-US" sz="1600" b="1" dirty="0">
                <a:latin typeface="Arial Nova" panose="020B0504020202020204" pitchFamily="34" charset="0"/>
              </a:rPr>
              <a:t> Jesu, </a:t>
            </a:r>
            <a:r>
              <a:rPr lang="en-US" sz="1600" b="1" dirty="0" err="1">
                <a:latin typeface="Arial Nova" panose="020B0504020202020204" pitchFamily="34" charset="0"/>
              </a:rPr>
              <a:t>lolu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thando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luncibilikisa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inhliziyo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yakhe</a:t>
            </a:r>
            <a:r>
              <a:rPr lang="en-US" sz="1600" b="1" dirty="0">
                <a:latin typeface="Arial Nova" panose="020B0504020202020204" pitchFamily="34" charset="0"/>
              </a:rPr>
              <a:t>. </a:t>
            </a:r>
            <a:r>
              <a:rPr lang="en-US" sz="1600" b="1" dirty="0" err="1">
                <a:latin typeface="Arial Nova" panose="020B0504020202020204" pitchFamily="34" charset="0"/>
              </a:rPr>
              <a:t>Uqala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ukuqonda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ukuthi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uJesu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Kristu</a:t>
            </a:r>
            <a:r>
              <a:rPr lang="en-US" sz="1600" b="1" dirty="0">
                <a:latin typeface="Arial Nova" panose="020B0504020202020204" pitchFamily="34" charset="0"/>
              </a:rPr>
              <a:t>, </a:t>
            </a:r>
            <a:r>
              <a:rPr lang="en-US" sz="1600" b="1" dirty="0" err="1">
                <a:latin typeface="Arial Nova" panose="020B0504020202020204" pitchFamily="34" charset="0"/>
              </a:rPr>
              <a:t>iNdodana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kaNkulunkulu</a:t>
            </a:r>
            <a:r>
              <a:rPr lang="en-US" sz="1600" b="1" dirty="0">
                <a:latin typeface="Arial Nova" panose="020B0504020202020204" pitchFamily="34" charset="0"/>
              </a:rPr>
              <a:t>, </a:t>
            </a:r>
            <a:r>
              <a:rPr lang="en-US" sz="1600" b="1" dirty="0" err="1">
                <a:latin typeface="Arial Nova" panose="020B0504020202020204" pitchFamily="34" charset="0"/>
              </a:rPr>
              <a:t>weza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ezosusa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izono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zakhe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eziningi</a:t>
            </a:r>
            <a:r>
              <a:rPr lang="en-US" sz="1600" b="1" dirty="0">
                <a:latin typeface="Arial Nova" panose="020B0504020202020204" pitchFamily="34" charset="0"/>
              </a:rPr>
              <a:t>.</a:t>
            </a:r>
          </a:p>
          <a:p>
            <a:pPr algn="ctr"/>
            <a:r>
              <a:rPr lang="en-US" sz="1600" b="1" dirty="0" err="1">
                <a:latin typeface="Arial Nova" panose="020B0504020202020204" pitchFamily="34" charset="0"/>
              </a:rPr>
              <a:t>UJesu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wayezimisele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ukufa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esikhundleni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sakhe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esiphambanweni</a:t>
            </a:r>
            <a:r>
              <a:rPr lang="en-US" sz="1600" b="1" dirty="0">
                <a:latin typeface="Arial Nova" panose="020B0504020202020204" pitchFamily="34" charset="0"/>
              </a:rPr>
              <a:t>.</a:t>
            </a:r>
          </a:p>
          <a:p>
            <a:pPr algn="ctr"/>
            <a:endParaRPr lang="en-US" sz="1600" b="1" dirty="0">
              <a:latin typeface="Arial Nova" panose="020B0504020202020204" pitchFamily="34" charset="0"/>
            </a:endParaRPr>
          </a:p>
          <a:p>
            <a:pPr algn="ctr"/>
            <a:r>
              <a:rPr lang="en-US" sz="1600" b="1" dirty="0">
                <a:latin typeface="Arial Nova" panose="020B0504020202020204" pitchFamily="34" charset="0"/>
              </a:rPr>
              <a:t>O </a:t>
            </a:r>
            <a:r>
              <a:rPr lang="en-US" sz="1600" b="1" dirty="0" err="1">
                <a:latin typeface="Arial Nova" panose="020B0504020202020204" pitchFamily="34" charset="0"/>
              </a:rPr>
              <a:t>Nkulunkulu</a:t>
            </a:r>
            <a:r>
              <a:rPr lang="en-US" sz="1600" b="1" dirty="0">
                <a:latin typeface="Arial Nova" panose="020B0504020202020204" pitchFamily="34" charset="0"/>
              </a:rPr>
              <a:t>, </a:t>
            </a:r>
            <a:r>
              <a:rPr lang="en-US" sz="1600" b="1" dirty="0" err="1">
                <a:latin typeface="Arial Nova" panose="020B0504020202020204" pitchFamily="34" charset="0"/>
              </a:rPr>
              <a:t>dala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kimi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inhliziyo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ehlanzekileyo</a:t>
            </a:r>
            <a:r>
              <a:rPr lang="en-US" sz="1600" b="1" dirty="0">
                <a:latin typeface="Arial Nova" panose="020B0504020202020204" pitchFamily="34" charset="0"/>
              </a:rPr>
              <a:t>,</a:t>
            </a:r>
          </a:p>
          <a:p>
            <a:pPr algn="ctr"/>
            <a:r>
              <a:rPr lang="en-US" sz="1600" b="1" dirty="0" err="1">
                <a:latin typeface="Arial Nova" panose="020B0504020202020204" pitchFamily="34" charset="0"/>
              </a:rPr>
              <a:t>futhi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ufake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kimi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umoya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omusha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nokwethembeka</a:t>
            </a:r>
            <a:r>
              <a:rPr lang="en-US" sz="1600" b="1" dirty="0">
                <a:latin typeface="Arial Nova" panose="020B0504020202020204" pitchFamily="34" charset="0"/>
              </a:rPr>
              <a:t>.</a:t>
            </a:r>
          </a:p>
          <a:p>
            <a:pPr algn="ctr"/>
            <a:r>
              <a:rPr lang="en-US" sz="1600" b="1" dirty="0">
                <a:latin typeface="Arial Nova" panose="020B0504020202020204" pitchFamily="34" charset="0"/>
              </a:rPr>
              <a:t>( </a:t>
            </a:r>
            <a:r>
              <a:rPr lang="en-US" sz="1600" b="1" dirty="0" err="1">
                <a:latin typeface="Arial Nova" panose="020B0504020202020204" pitchFamily="34" charset="0"/>
              </a:rPr>
              <a:t>IHubo</a:t>
            </a:r>
            <a:r>
              <a:rPr lang="en-US" sz="1600" b="1" dirty="0">
                <a:latin typeface="Arial Nova" panose="020B0504020202020204" pitchFamily="34" charset="0"/>
              </a:rPr>
              <a:t> 51:10 )</a:t>
            </a:r>
          </a:p>
          <a:p>
            <a:pPr algn="ctr"/>
            <a:endParaRPr lang="en-US" sz="1600" b="1" dirty="0">
              <a:latin typeface="Arial Nova" panose="020B0504020202020204" pitchFamily="34" charset="0"/>
            </a:endParaRPr>
          </a:p>
          <a:p>
            <a:pPr algn="ctr"/>
            <a:r>
              <a:rPr lang="en-US" sz="1600" b="1" dirty="0" err="1">
                <a:latin typeface="Arial Nova" panose="020B0504020202020204" pitchFamily="34" charset="0"/>
              </a:rPr>
              <a:t>Futhi</a:t>
            </a:r>
            <a:r>
              <a:rPr lang="en-US" sz="1600" b="1" dirty="0">
                <a:latin typeface="Arial Nova" panose="020B0504020202020204" pitchFamily="34" charset="0"/>
              </a:rPr>
              <a:t>, </a:t>
            </a:r>
            <a:r>
              <a:rPr lang="en-US" sz="1600" b="1" dirty="0" err="1">
                <a:latin typeface="Arial Nova" panose="020B0504020202020204" pitchFamily="34" charset="0"/>
              </a:rPr>
              <a:t>iZwi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likaNkulunkulu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lithi</a:t>
            </a:r>
            <a:r>
              <a:rPr lang="en-US" sz="1600" b="1" dirty="0">
                <a:latin typeface="Arial Nova" panose="020B0504020202020204" pitchFamily="34" charset="0"/>
              </a:rPr>
              <a:t>, </a:t>
            </a:r>
            <a:r>
              <a:rPr lang="en-US" sz="1600" b="1" dirty="0" err="1">
                <a:latin typeface="Arial Nova" panose="020B0504020202020204" pitchFamily="34" charset="0"/>
              </a:rPr>
              <a:t>Ngiyajabula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ngalabo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abathobekile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nabaphendukayo</a:t>
            </a:r>
            <a:r>
              <a:rPr lang="en-US" sz="1600" b="1" dirty="0">
                <a:latin typeface="Arial Nova" panose="020B0504020202020204" pitchFamily="34" charset="0"/>
              </a:rPr>
              <a:t>, </a:t>
            </a:r>
            <a:r>
              <a:rPr lang="en-US" sz="1600" b="1" dirty="0" err="1">
                <a:latin typeface="Arial Nova" panose="020B0504020202020204" pitchFamily="34" charset="0"/>
              </a:rPr>
              <a:t>abangesabayo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futhi</a:t>
            </a:r>
            <a:r>
              <a:rPr lang="en-US" sz="1600" b="1" dirty="0">
                <a:latin typeface="Arial Nova" panose="020B0504020202020204" pitchFamily="34" charset="0"/>
              </a:rPr>
              <a:t> </a:t>
            </a:r>
            <a:r>
              <a:rPr lang="en-US" sz="1600" b="1" dirty="0" err="1">
                <a:latin typeface="Arial Nova" panose="020B0504020202020204" pitchFamily="34" charset="0"/>
              </a:rPr>
              <a:t>bangilalele</a:t>
            </a:r>
            <a:r>
              <a:rPr lang="en-US" sz="1600" b="1" dirty="0">
                <a:latin typeface="Arial Nova" panose="020B0504020202020204" pitchFamily="34" charset="0"/>
              </a:rPr>
              <a:t>.</a:t>
            </a:r>
          </a:p>
          <a:p>
            <a:pPr algn="ctr"/>
            <a:r>
              <a:rPr lang="en-US" sz="1600" b="1" dirty="0">
                <a:latin typeface="Arial Nova" panose="020B0504020202020204" pitchFamily="34" charset="0"/>
              </a:rPr>
              <a:t>(Funda u-</a:t>
            </a:r>
            <a:r>
              <a:rPr lang="en-US" sz="1600" b="1" dirty="0" err="1">
                <a:latin typeface="Arial Nova" panose="020B0504020202020204" pitchFamily="34" charset="0"/>
              </a:rPr>
              <a:t>Isaya</a:t>
            </a:r>
            <a:r>
              <a:rPr lang="en-US" sz="1600" b="1" dirty="0">
                <a:latin typeface="Arial Nova" panose="020B0504020202020204" pitchFamily="34" charset="0"/>
              </a:rPr>
              <a:t> 66:2)</a:t>
            </a:r>
            <a:r>
              <a:rPr lang="en-US" dirty="0"/>
              <a:t> </a:t>
            </a:r>
          </a:p>
        </p:txBody>
      </p:sp>
      <p:pic>
        <p:nvPicPr>
          <p:cNvPr id="7" name="ZT SLIDE 10">
            <a:hlinkClick r:id="" action="ppaction://media"/>
            <a:extLst>
              <a:ext uri="{FF2B5EF4-FFF2-40B4-BE49-F238E27FC236}">
                <a16:creationId xmlns:a16="http://schemas.microsoft.com/office/drawing/2014/main" id="{53C0938F-B9A9-A624-7A48-BF3AAD76F0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6909" y="55249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64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009665-A8DB-4D63-A829-4ADEED35DE87}"/>
              </a:ext>
            </a:extLst>
          </p:cNvPr>
          <p:cNvSpPr txBox="1"/>
          <p:nvPr/>
        </p:nvSpPr>
        <p:spPr>
          <a:xfrm>
            <a:off x="5804918" y="1288074"/>
            <a:ext cx="5924811" cy="4356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UKUKHETHA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INDLELA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INCWADI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YETHU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YOMHLAHLANDLELA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UMGWAQO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OBNZI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IMITHETHO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UNYAZI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UMLILO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INDLELA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YOKUPHILA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UMSINDISI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UKUVUKA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KWAKHE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IZULU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SINGAYIQALA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KANJANI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INDLELA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EYA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EZULWINI</a:t>
            </a:r>
            <a:endParaRPr lang="en-US" sz="1800" b="1" dirty="0">
              <a:solidFill>
                <a:srgbClr val="FF0000"/>
              </a:solidFill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INDLELA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YOKUPHILA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OKUSHA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BUKHOMA</a:t>
            </a:r>
            <a:endParaRPr lang="en-ZA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45CC6E-C67C-4C7B-A407-D1ECC8E9D9E5}"/>
              </a:ext>
            </a:extLst>
          </p:cNvPr>
          <p:cNvSpPr txBox="1"/>
          <p:nvPr/>
        </p:nvSpPr>
        <p:spPr>
          <a:xfrm>
            <a:off x="6350696" y="288099"/>
            <a:ext cx="483325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FF33CC"/>
                </a:solidFill>
                <a:latin typeface="Arial Nova" panose="020B0504020202020204" pitchFamily="34" charset="0"/>
              </a:rPr>
              <a:t>IMIGWAQO</a:t>
            </a:r>
            <a:r>
              <a:rPr lang="en-US" b="1" dirty="0">
                <a:solidFill>
                  <a:srgbClr val="FF33CC"/>
                </a:solidFill>
                <a:latin typeface="Arial Nova" panose="020B0504020202020204" pitchFamily="34" charset="0"/>
              </a:rPr>
              <a:t> </a:t>
            </a:r>
            <a:r>
              <a:rPr lang="en-US" b="1" dirty="0" err="1">
                <a:solidFill>
                  <a:srgbClr val="FF33CC"/>
                </a:solidFill>
                <a:latin typeface="Arial Nova" panose="020B0504020202020204" pitchFamily="34" charset="0"/>
              </a:rPr>
              <a:t>EMIBILI</a:t>
            </a:r>
            <a:endParaRPr lang="en-US" b="1" dirty="0">
              <a:solidFill>
                <a:srgbClr val="FF33CC"/>
              </a:solidFill>
              <a:latin typeface="Arial Nova" panose="020B0504020202020204" pitchFamily="34" charset="0"/>
            </a:endParaRPr>
          </a:p>
          <a:p>
            <a:pPr algn="ctr"/>
            <a:r>
              <a:rPr lang="en-US" sz="1100" b="1" dirty="0">
                <a:latin typeface="Arial Nova" panose="020B0504020202020204" pitchFamily="34" charset="0"/>
              </a:rPr>
              <a:t>ALL NATIONS GOSPEL PUBLISHERS</a:t>
            </a:r>
            <a:endParaRPr lang="en-ZA" sz="1100" b="1" dirty="0">
              <a:latin typeface="Arial Nova" panose="020B05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6A3B94-C613-4D39-A2B4-CCAD4F20552D}"/>
              </a:ext>
            </a:extLst>
          </p:cNvPr>
          <p:cNvSpPr txBox="1"/>
          <p:nvPr/>
        </p:nvSpPr>
        <p:spPr>
          <a:xfrm>
            <a:off x="7910404" y="6108236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CFB074-CECB-474E-836B-4F0B101C0CAC}"/>
              </a:ext>
            </a:extLst>
          </p:cNvPr>
          <p:cNvSpPr txBox="1"/>
          <p:nvPr/>
        </p:nvSpPr>
        <p:spPr>
          <a:xfrm>
            <a:off x="6742004" y="5815082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D5F7F2-979F-1C7A-8BBE-75C0FAF97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67" y="189345"/>
            <a:ext cx="4740751" cy="6479309"/>
          </a:xfrm>
          <a:prstGeom prst="rect">
            <a:avLst/>
          </a:prstGeom>
          <a:ln>
            <a:noFill/>
          </a:ln>
          <a:effectLst>
            <a:outerShdw blurRad="469900" dir="2700000" algn="tl" rotWithShape="0">
              <a:schemeClr val="bg1">
                <a:lumMod val="50000"/>
                <a:alpha val="29000"/>
              </a:schemeClr>
            </a:outerShd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1692445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next to a sign&#10;&#10;Description automatically generated with medium confidence">
            <a:extLst>
              <a:ext uri="{FF2B5EF4-FFF2-40B4-BE49-F238E27FC236}">
                <a16:creationId xmlns:a16="http://schemas.microsoft.com/office/drawing/2014/main" id="{803D0DB7-00C8-4272-A52D-22E5306AFD2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1E6DD5-3087-4EAD-A641-A3F6AFA4E44A}"/>
              </a:ext>
            </a:extLst>
          </p:cNvPr>
          <p:cNvSpPr txBox="1"/>
          <p:nvPr/>
        </p:nvSpPr>
        <p:spPr>
          <a:xfrm>
            <a:off x="783771" y="232228"/>
            <a:ext cx="10624457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SINGAYIQALA</a:t>
            </a:r>
            <a:r>
              <a:rPr lang="en-US" sz="2400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KANJANI</a:t>
            </a:r>
            <a:r>
              <a:rPr lang="en-US" sz="2400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INDLELA</a:t>
            </a:r>
            <a:r>
              <a:rPr lang="en-US" sz="2400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EYA</a:t>
            </a:r>
            <a:r>
              <a:rPr lang="en-US" sz="2400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EZULWINI</a:t>
            </a:r>
            <a:endParaRPr lang="en-US" sz="2400" b="1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pPr algn="ctr"/>
            <a:endParaRPr lang="en-US" b="1" dirty="0">
              <a:latin typeface="Arial Nova" panose="020B0504020202020204" pitchFamily="34" charset="0"/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US" b="1" dirty="0" err="1">
                <a:latin typeface="Arial Nova" panose="020B0504020202020204" pitchFamily="34" charset="0"/>
              </a:rPr>
              <a:t>Phendukani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ezonweni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zenu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nikholwe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yizindaba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ezinhle</a:t>
            </a:r>
            <a:r>
              <a:rPr lang="en-US" b="1" dirty="0">
                <a:latin typeface="Arial Nova" panose="020B0504020202020204" pitchFamily="34" charset="0"/>
              </a:rPr>
              <a:t>. ( </a:t>
            </a:r>
            <a:r>
              <a:rPr lang="en-US" b="1" dirty="0" err="1">
                <a:latin typeface="Arial Nova" panose="020B0504020202020204" pitchFamily="34" charset="0"/>
              </a:rPr>
              <a:t>Marku</a:t>
            </a:r>
            <a:r>
              <a:rPr lang="en-US" b="1" dirty="0">
                <a:latin typeface="Arial Nova" panose="020B0504020202020204" pitchFamily="34" charset="0"/>
              </a:rPr>
              <a:t> 1:15 )</a:t>
            </a:r>
          </a:p>
          <a:p>
            <a:pPr marL="342900" indent="-342900" algn="ctr">
              <a:buFont typeface="+mj-lt"/>
              <a:buAutoNum type="arabicPeriod"/>
            </a:pPr>
            <a:endParaRPr lang="en-US" dirty="0">
              <a:latin typeface="Arial Nova" panose="020B0504020202020204" pitchFamily="34" charset="0"/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US" b="1" dirty="0" err="1">
                <a:latin typeface="Arial Nova" panose="020B0504020202020204" pitchFamily="34" charset="0"/>
              </a:rPr>
              <a:t>Woza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eNkosini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uJesu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Kristu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ngomkhuleko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njengoba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nawe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uthwele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umthwalo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wakho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wesono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umcele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ukuba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akuthethelele</a:t>
            </a:r>
            <a:r>
              <a:rPr lang="en-US" b="1" dirty="0">
                <a:latin typeface="Arial Nova" panose="020B0504020202020204" pitchFamily="34" charset="0"/>
              </a:rPr>
              <a:t>. </a:t>
            </a:r>
            <a:r>
              <a:rPr lang="en-US" dirty="0" err="1">
                <a:latin typeface="Arial Nova" panose="020B0504020202020204" pitchFamily="34" charset="0"/>
              </a:rPr>
              <a:t>Uthi</a:t>
            </a:r>
            <a:r>
              <a:rPr lang="en-US" dirty="0">
                <a:latin typeface="Arial Nova" panose="020B0504020202020204" pitchFamily="34" charset="0"/>
              </a:rPr>
              <a:t>: </a:t>
            </a:r>
            <a:r>
              <a:rPr lang="en-US" dirty="0" err="1">
                <a:latin typeface="Arial Nova" panose="020B0504020202020204" pitchFamily="34" charset="0"/>
              </a:rPr>
              <a:t>Angisoze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ngafulathela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noma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ubani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oza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kimi</a:t>
            </a:r>
            <a:r>
              <a:rPr lang="en-US" dirty="0">
                <a:latin typeface="Arial Nova" panose="020B0504020202020204" pitchFamily="34" charset="0"/>
              </a:rPr>
              <a:t>. ( </a:t>
            </a:r>
            <a:r>
              <a:rPr lang="en-US" dirty="0" err="1">
                <a:latin typeface="Arial Nova" panose="020B0504020202020204" pitchFamily="34" charset="0"/>
              </a:rPr>
              <a:t>Johane</a:t>
            </a:r>
            <a:r>
              <a:rPr lang="en-US" dirty="0">
                <a:latin typeface="Arial Nova" panose="020B0504020202020204" pitchFamily="34" charset="0"/>
              </a:rPr>
              <a:t> 6:37 ). </a:t>
            </a:r>
            <a:r>
              <a:rPr lang="en-US" dirty="0" err="1">
                <a:latin typeface="Arial Nova" panose="020B0504020202020204" pitchFamily="34" charset="0"/>
              </a:rPr>
              <a:t>Zanini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kimi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nina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nonke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enikhathele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yimithwalo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enzima</a:t>
            </a:r>
            <a:r>
              <a:rPr lang="en-US" dirty="0">
                <a:latin typeface="Arial Nova" panose="020B0504020202020204" pitchFamily="34" charset="0"/>
              </a:rPr>
              <a:t>, mina </a:t>
            </a:r>
            <a:r>
              <a:rPr lang="en-US" dirty="0" err="1">
                <a:latin typeface="Arial Nova" panose="020B0504020202020204" pitchFamily="34" charset="0"/>
              </a:rPr>
              <a:t>ngizakuniphumuza</a:t>
            </a:r>
            <a:r>
              <a:rPr lang="en-US" dirty="0">
                <a:latin typeface="Arial Nova" panose="020B0504020202020204" pitchFamily="34" charset="0"/>
              </a:rPr>
              <a:t>. (</a:t>
            </a:r>
            <a:r>
              <a:rPr lang="en-US" dirty="0" err="1">
                <a:latin typeface="Arial Nova" panose="020B0504020202020204" pitchFamily="34" charset="0"/>
              </a:rPr>
              <a:t>Mathewu</a:t>
            </a:r>
            <a:r>
              <a:rPr lang="en-US" dirty="0">
                <a:latin typeface="Arial Nova" panose="020B0504020202020204" pitchFamily="34" charset="0"/>
              </a:rPr>
              <a:t> 11:28 ).</a:t>
            </a:r>
          </a:p>
          <a:p>
            <a:pPr marL="342900" indent="-342900" algn="ctr">
              <a:buFont typeface="+mj-lt"/>
              <a:buAutoNum type="arabicPeriod"/>
            </a:pPr>
            <a:endParaRPr lang="en-US" dirty="0">
              <a:latin typeface="Arial Nova" panose="020B0504020202020204" pitchFamily="34" charset="0"/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US" b="1" dirty="0" err="1">
                <a:latin typeface="Arial Nova" panose="020B0504020202020204" pitchFamily="34" charset="0"/>
              </a:rPr>
              <a:t>Kholwa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kuKristu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kuphela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ukuze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ukhululwe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esonweni</a:t>
            </a:r>
            <a:r>
              <a:rPr lang="en-US" b="1" dirty="0">
                <a:latin typeface="Arial Nova" panose="020B0504020202020204" pitchFamily="34" charset="0"/>
              </a:rPr>
              <a:t>.</a:t>
            </a:r>
          </a:p>
          <a:p>
            <a:pPr algn="ctr"/>
            <a:r>
              <a:rPr lang="en-US" b="1" dirty="0" err="1">
                <a:latin typeface="Arial Nova" panose="020B0504020202020204" pitchFamily="34" charset="0"/>
              </a:rPr>
              <a:t>Igazi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likaJesu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iNdodana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yaKhe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liyasihlanza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kuzo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zonke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izono</a:t>
            </a:r>
            <a:r>
              <a:rPr lang="en-US" b="1" dirty="0">
                <a:latin typeface="Arial Nova" panose="020B0504020202020204" pitchFamily="34" charset="0"/>
              </a:rPr>
              <a:t>. ( 1 </a:t>
            </a:r>
            <a:r>
              <a:rPr lang="en-US" b="1" dirty="0" err="1">
                <a:latin typeface="Arial Nova" panose="020B0504020202020204" pitchFamily="34" charset="0"/>
              </a:rPr>
              <a:t>Johane</a:t>
            </a:r>
            <a:r>
              <a:rPr lang="en-US" b="1" dirty="0">
                <a:latin typeface="Arial Nova" panose="020B0504020202020204" pitchFamily="34" charset="0"/>
              </a:rPr>
              <a:t> 1:7 )</a:t>
            </a:r>
          </a:p>
          <a:p>
            <a:pPr marL="342900" indent="-342900" algn="ctr">
              <a:buFont typeface="+mj-lt"/>
              <a:buAutoNum type="arabicPeriod"/>
            </a:pPr>
            <a:endParaRPr lang="en-US" dirty="0">
              <a:latin typeface="Arial Nova" panose="020B0504020202020204" pitchFamily="34" charset="0"/>
            </a:endParaRPr>
          </a:p>
          <a:p>
            <a:pPr marL="342900" indent="-342900" algn="ctr">
              <a:buFont typeface="+mj-lt"/>
              <a:buAutoNum type="arabicPeriod" startAt="4"/>
            </a:pPr>
            <a:r>
              <a:rPr lang="en-US" b="1" dirty="0" err="1">
                <a:latin typeface="Arial Nova" panose="020B0504020202020204" pitchFamily="34" charset="0"/>
              </a:rPr>
              <a:t>Uzokunika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impilo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entsha</a:t>
            </a:r>
            <a:r>
              <a:rPr lang="en-US" b="1" dirty="0">
                <a:latin typeface="Arial Nova" panose="020B0504020202020204" pitchFamily="34" charset="0"/>
              </a:rPr>
              <a:t> .... </a:t>
            </a:r>
            <a:r>
              <a:rPr lang="en-US" b="1" dirty="0" err="1">
                <a:latin typeface="Arial Nova" panose="020B0504020202020204" pitchFamily="34" charset="0"/>
              </a:rPr>
              <a:t>ukuphila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okuphakade</a:t>
            </a:r>
            <a:r>
              <a:rPr lang="en-US" b="1" dirty="0">
                <a:latin typeface="Arial Nova" panose="020B0504020202020204" pitchFamily="34" charset="0"/>
              </a:rPr>
              <a:t>. </a:t>
            </a:r>
            <a:r>
              <a:rPr lang="en-US" b="1" dirty="0" err="1">
                <a:latin typeface="Arial Nova" panose="020B0504020202020204" pitchFamily="34" charset="0"/>
              </a:rPr>
              <a:t>UKristu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wathi</a:t>
            </a:r>
            <a:r>
              <a:rPr lang="en-US" b="1" dirty="0">
                <a:latin typeface="Arial Nova" panose="020B0504020202020204" pitchFamily="34" charset="0"/>
              </a:rPr>
              <a:t>: </a:t>
            </a:r>
            <a:r>
              <a:rPr lang="en-US" b="1" dirty="0" err="1">
                <a:latin typeface="Arial Nova" panose="020B0504020202020204" pitchFamily="34" charset="0"/>
              </a:rPr>
              <a:t>Yilowo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nalowo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owezwa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amazwi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ami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akholwe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kongithumileyo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unokuphila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okuphakade</a:t>
            </a:r>
            <a:r>
              <a:rPr lang="en-US" b="1" dirty="0">
                <a:latin typeface="Arial Nova" panose="020B0504020202020204" pitchFamily="34" charset="0"/>
              </a:rPr>
              <a:t>. </a:t>
            </a:r>
            <a:r>
              <a:rPr lang="en-US" dirty="0" err="1">
                <a:latin typeface="Arial Nova" panose="020B0504020202020204" pitchFamily="34" charset="0"/>
              </a:rPr>
              <a:t>Kayikwahlulelwa</a:t>
            </a:r>
            <a:r>
              <a:rPr lang="en-US" dirty="0">
                <a:latin typeface="Arial Nova" panose="020B0504020202020204" pitchFamily="34" charset="0"/>
              </a:rPr>
              <a:t>, </a:t>
            </a:r>
            <a:r>
              <a:rPr lang="en-US" dirty="0" err="1">
                <a:latin typeface="Arial Nova" panose="020B0504020202020204" pitchFamily="34" charset="0"/>
              </a:rPr>
              <a:t>kodwa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usedlulile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ekufeni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wangena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ekuphileni</a:t>
            </a:r>
            <a:r>
              <a:rPr lang="en-US" dirty="0">
                <a:latin typeface="Arial Nova" panose="020B0504020202020204" pitchFamily="34" charset="0"/>
              </a:rPr>
              <a:t>. ( </a:t>
            </a:r>
            <a:r>
              <a:rPr lang="en-US" dirty="0" err="1">
                <a:latin typeface="Arial Nova" panose="020B0504020202020204" pitchFamily="34" charset="0"/>
              </a:rPr>
              <a:t>Johane</a:t>
            </a:r>
            <a:r>
              <a:rPr lang="en-US" dirty="0">
                <a:latin typeface="Arial Nova" panose="020B0504020202020204" pitchFamily="34" charset="0"/>
              </a:rPr>
              <a:t> 5:24 ). Uma </a:t>
            </a:r>
            <a:r>
              <a:rPr lang="en-US" dirty="0" err="1">
                <a:latin typeface="Arial Nova" panose="020B0504020202020204" pitchFamily="34" charset="0"/>
              </a:rPr>
              <a:t>umuntu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ehlanganiswa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noKristu</a:t>
            </a:r>
            <a:r>
              <a:rPr lang="en-US" dirty="0">
                <a:latin typeface="Arial Nova" panose="020B0504020202020204" pitchFamily="34" charset="0"/>
              </a:rPr>
              <a:t>, </a:t>
            </a:r>
            <a:r>
              <a:rPr lang="en-US" dirty="0" err="1">
                <a:latin typeface="Arial Nova" panose="020B0504020202020204" pitchFamily="34" charset="0"/>
              </a:rPr>
              <a:t>uyisidalwa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esisha</a:t>
            </a:r>
            <a:r>
              <a:rPr lang="en-US" dirty="0">
                <a:latin typeface="Arial Nova" panose="020B0504020202020204" pitchFamily="34" charset="0"/>
              </a:rPr>
              <a:t>; </a:t>
            </a:r>
            <a:r>
              <a:rPr lang="en-US" dirty="0" err="1">
                <a:latin typeface="Arial Nova" panose="020B0504020202020204" pitchFamily="34" charset="0"/>
              </a:rPr>
              <a:t>okwakudala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kudlulile</a:t>
            </a:r>
            <a:r>
              <a:rPr lang="en-US" dirty="0">
                <a:latin typeface="Arial Nova" panose="020B0504020202020204" pitchFamily="34" charset="0"/>
              </a:rPr>
              <a:t>, </a:t>
            </a:r>
            <a:r>
              <a:rPr lang="en-US" dirty="0" err="1">
                <a:latin typeface="Arial Nova" panose="020B0504020202020204" pitchFamily="34" charset="0"/>
              </a:rPr>
              <a:t>okusha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sekufikile</a:t>
            </a:r>
            <a:r>
              <a:rPr lang="en-US" dirty="0">
                <a:latin typeface="Arial Nova" panose="020B0504020202020204" pitchFamily="34" charset="0"/>
              </a:rPr>
              <a:t>. ( 2 </a:t>
            </a:r>
            <a:r>
              <a:rPr lang="en-US" dirty="0" err="1">
                <a:latin typeface="Arial Nova" panose="020B0504020202020204" pitchFamily="34" charset="0"/>
              </a:rPr>
              <a:t>Korinte</a:t>
            </a:r>
            <a:r>
              <a:rPr lang="en-US" dirty="0">
                <a:latin typeface="Arial Nova" panose="020B0504020202020204" pitchFamily="34" charset="0"/>
              </a:rPr>
              <a:t> 5:17 ).</a:t>
            </a:r>
          </a:p>
          <a:p>
            <a:pPr marL="342900" indent="-342900" algn="ctr">
              <a:buFont typeface="+mj-lt"/>
              <a:buAutoNum type="arabicPeriod" startAt="4"/>
            </a:pPr>
            <a:endParaRPr lang="en-US" dirty="0">
              <a:latin typeface="Arial Nova" panose="020B0504020202020204" pitchFamily="34" charset="0"/>
            </a:endParaRPr>
          </a:p>
          <a:p>
            <a:pPr marL="342900" indent="-342900" algn="ctr">
              <a:buFont typeface="+mj-lt"/>
              <a:buAutoNum type="arabicPeriod" startAt="4"/>
            </a:pPr>
            <a:r>
              <a:rPr lang="en-US" b="1" dirty="0" err="1">
                <a:latin typeface="Arial Nova" panose="020B0504020202020204" pitchFamily="34" charset="0"/>
              </a:rPr>
              <a:t>Uyoba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nokuthula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enhliziyweni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yakho</a:t>
            </a:r>
            <a:r>
              <a:rPr lang="en-US" b="1" dirty="0">
                <a:latin typeface="Arial Nova" panose="020B0504020202020204" pitchFamily="34" charset="0"/>
              </a:rPr>
              <a:t>. </a:t>
            </a:r>
            <a:r>
              <a:rPr lang="en-US" dirty="0" err="1">
                <a:latin typeface="Arial Nova" panose="020B0504020202020204" pitchFamily="34" charset="0"/>
              </a:rPr>
              <a:t>Njengoba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sesilungisisiwe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kuNkulunkulu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ngokukholwa</a:t>
            </a:r>
            <a:r>
              <a:rPr lang="en-US" dirty="0">
                <a:latin typeface="Arial Nova" panose="020B0504020202020204" pitchFamily="34" charset="0"/>
              </a:rPr>
              <a:t>, </a:t>
            </a:r>
            <a:r>
              <a:rPr lang="en-US" dirty="0" err="1">
                <a:latin typeface="Arial Nova" panose="020B0504020202020204" pitchFamily="34" charset="0"/>
              </a:rPr>
              <a:t>sinokuthula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kuNkulunkulu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ngeNkosi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yethu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uJesu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Kristu</a:t>
            </a:r>
            <a:r>
              <a:rPr lang="en-US" dirty="0">
                <a:latin typeface="Arial Nova" panose="020B0504020202020204" pitchFamily="34" charset="0"/>
              </a:rPr>
              <a:t>. (</a:t>
            </a:r>
            <a:r>
              <a:rPr lang="en-US" dirty="0" err="1">
                <a:latin typeface="Arial Nova" panose="020B0504020202020204" pitchFamily="34" charset="0"/>
              </a:rPr>
              <a:t>KwabaseRoma</a:t>
            </a:r>
            <a:r>
              <a:rPr lang="en-US" dirty="0">
                <a:latin typeface="Arial Nova" panose="020B0504020202020204" pitchFamily="34" charset="0"/>
              </a:rPr>
              <a:t> 5:1 ). </a:t>
            </a:r>
            <a:r>
              <a:rPr lang="en-US" dirty="0" err="1">
                <a:latin typeface="Arial Nova" panose="020B0504020202020204" pitchFamily="34" charset="0"/>
              </a:rPr>
              <a:t>Yilobu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ubufakazi</a:t>
            </a:r>
            <a:r>
              <a:rPr lang="en-US" dirty="0">
                <a:latin typeface="Arial Nova" panose="020B0504020202020204" pitchFamily="34" charset="0"/>
              </a:rPr>
              <a:t>: UNkulunkulu </a:t>
            </a:r>
            <a:r>
              <a:rPr lang="en-US" dirty="0" err="1">
                <a:latin typeface="Arial Nova" panose="020B0504020202020204" pitchFamily="34" charset="0"/>
              </a:rPr>
              <a:t>usinike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ukuphila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okuphakade</a:t>
            </a:r>
            <a:r>
              <a:rPr lang="en-US" dirty="0">
                <a:latin typeface="Arial Nova" panose="020B0504020202020204" pitchFamily="34" charset="0"/>
              </a:rPr>
              <a:t>, </a:t>
            </a:r>
            <a:r>
              <a:rPr lang="en-US" dirty="0" err="1">
                <a:latin typeface="Arial Nova" panose="020B0504020202020204" pitchFamily="34" charset="0"/>
              </a:rPr>
              <a:t>futhi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lokhu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kuphila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kuvela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eNdodaneni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Yakhe</a:t>
            </a:r>
            <a:r>
              <a:rPr lang="en-US" dirty="0">
                <a:latin typeface="Arial Nova" panose="020B0504020202020204" pitchFamily="34" charset="0"/>
              </a:rPr>
              <a:t>. </a:t>
            </a:r>
            <a:r>
              <a:rPr lang="en-US" dirty="0" err="1">
                <a:latin typeface="Arial Nova" panose="020B0504020202020204" pitchFamily="34" charset="0"/>
              </a:rPr>
              <a:t>Onayo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iNdodana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unalokhu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kuphila</a:t>
            </a:r>
            <a:r>
              <a:rPr lang="en-US" dirty="0">
                <a:latin typeface="Arial Nova" panose="020B0504020202020204" pitchFamily="34" charset="0"/>
              </a:rPr>
              <a:t>; </a:t>
            </a:r>
            <a:r>
              <a:rPr lang="en-US" dirty="0" err="1">
                <a:latin typeface="Arial Nova" panose="020B0504020202020204" pitchFamily="34" charset="0"/>
              </a:rPr>
              <a:t>ongenayo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iNdodana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kaNkulunkulu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akanakho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ukuphila</a:t>
            </a:r>
            <a:r>
              <a:rPr lang="en-US" dirty="0">
                <a:latin typeface="Arial Nova" panose="020B0504020202020204" pitchFamily="34" charset="0"/>
              </a:rPr>
              <a:t>. </a:t>
            </a:r>
            <a:r>
              <a:rPr lang="en-US" dirty="0" err="1">
                <a:latin typeface="Arial Nova" panose="020B0504020202020204" pitchFamily="34" charset="0"/>
              </a:rPr>
              <a:t>Nginilobela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lokhu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ukuze</a:t>
            </a:r>
            <a:r>
              <a:rPr lang="en-US" dirty="0">
                <a:latin typeface="Arial Nova" panose="020B0504020202020204" pitchFamily="34" charset="0"/>
              </a:rPr>
              <a:t> nazi </a:t>
            </a:r>
            <a:r>
              <a:rPr lang="en-US" dirty="0" err="1">
                <a:latin typeface="Arial Nova" panose="020B0504020202020204" pitchFamily="34" charset="0"/>
              </a:rPr>
              <a:t>ukuthi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ninokuphila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okuphakade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nina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enikholwa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eNdodaneni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kaNkulunkulu</a:t>
            </a:r>
            <a:r>
              <a:rPr lang="en-US" dirty="0">
                <a:latin typeface="Arial Nova" panose="020B0504020202020204" pitchFamily="34" charset="0"/>
              </a:rPr>
              <a:t>.</a:t>
            </a:r>
          </a:p>
          <a:p>
            <a:pPr algn="ctr"/>
            <a:r>
              <a:rPr lang="en-US" dirty="0">
                <a:latin typeface="Arial Nova" panose="020B0504020202020204" pitchFamily="34" charset="0"/>
              </a:rPr>
              <a:t>      ( 1 </a:t>
            </a:r>
            <a:r>
              <a:rPr lang="en-US" dirty="0" err="1">
                <a:latin typeface="Arial Nova" panose="020B0504020202020204" pitchFamily="34" charset="0"/>
              </a:rPr>
              <a:t>Johane</a:t>
            </a:r>
            <a:r>
              <a:rPr lang="en-US" dirty="0">
                <a:latin typeface="Arial Nova" panose="020B0504020202020204" pitchFamily="34" charset="0"/>
              </a:rPr>
              <a:t> 5:11-13 )</a:t>
            </a:r>
            <a:endParaRPr lang="en-ZA" dirty="0">
              <a:latin typeface="Arial Nova" panose="020B0504020202020204" pitchFamily="34" charset="0"/>
            </a:endParaRPr>
          </a:p>
        </p:txBody>
      </p:sp>
      <p:pic>
        <p:nvPicPr>
          <p:cNvPr id="3" name="ZT SLIDE 12">
            <a:hlinkClick r:id="" action="ppaction://media"/>
            <a:extLst>
              <a:ext uri="{FF2B5EF4-FFF2-40B4-BE49-F238E27FC236}">
                <a16:creationId xmlns:a16="http://schemas.microsoft.com/office/drawing/2014/main" id="{1F965CEE-5ADB-E042-148C-40BA2EEEAD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6432" y="62671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66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DCFA0A4-66BB-4658-80E9-566A85A516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r="17874" b="21"/>
          <a:stretch/>
        </p:blipFill>
        <p:spPr bwMode="auto">
          <a:xfrm>
            <a:off x="3764060" y="640191"/>
            <a:ext cx="7938414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1A2ABC2B-4B8E-4667-A836-5D93B17B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701797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83A8CABF-C9ED-43E4-B406-5A1266496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6482" y="96533"/>
            <a:ext cx="4164036" cy="40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UKUFA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NO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KRISTU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50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DCFA0A4-66BB-4658-80E9-566A85A51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0000"/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b="21"/>
          <a:stretch>
            <a:fillRect/>
          </a:stretch>
        </p:blipFill>
        <p:spPr bwMode="auto">
          <a:xfrm>
            <a:off x="2027631" y="640191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1A2ABC2B-4B8E-4667-A836-5D93B17B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701797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83A8CABF-C9ED-43E4-B406-5A1266496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6482" y="96533"/>
            <a:ext cx="4164036" cy="40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UKUFA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NO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KRISTU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E2BA2D-752D-4064-9080-A7FF5EDCF473}"/>
              </a:ext>
            </a:extLst>
          </p:cNvPr>
          <p:cNvSpPr txBox="1"/>
          <p:nvPr/>
        </p:nvSpPr>
        <p:spPr>
          <a:xfrm>
            <a:off x="4712790" y="773879"/>
            <a:ext cx="6777413" cy="510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Lesi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sithombe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sikhuluma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ngomKristu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othole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ukuthula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okuphelele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nensindiso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yaphakade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ngokufa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kwethu</a:t>
            </a:r>
            <a:endParaRPr lang="en-US" sz="1600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INkosi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noMsindisi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uJesu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Kristu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endParaRPr lang="en-US" sz="1600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Lo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muntu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akaziqhayisi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ngalutho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ngaphandle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kokuthi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kuphela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ngesiphambano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seNkosi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yethu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uJesu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Kristu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;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ngokuba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ngesiphambano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Sakhe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izwe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lifile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kithi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sifile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kulo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izwe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(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Galathiya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6:14).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UJesu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wafa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esiphambanweni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ukuze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‘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sife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esonweni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futhi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siphilele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ukulunga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( 1 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Petru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2:24 )</a:t>
            </a:r>
          </a:p>
          <a:p>
            <a:pPr algn="ctr">
              <a:lnSpc>
                <a:spcPct val="125000"/>
              </a:lnSpc>
            </a:pP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Ingabe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uyamemezela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obala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ukuthi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unikele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inhliziyo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yakho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kuJesu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Kristu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ngalokho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okushoyo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nokwenzayo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?</a:t>
            </a:r>
          </a:p>
          <a:p>
            <a:pPr algn="ctr">
              <a:lnSpc>
                <a:spcPct val="125000"/>
              </a:lnSpc>
            </a:pP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Noma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unamahloni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ukwazisa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abanye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?</a:t>
            </a:r>
          </a:p>
          <a:p>
            <a:pPr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UJesu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 Uma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umuntu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evuma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obala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ungowami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ngiyomenzela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kanjalo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phambi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kukaBaba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osezulwini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Kepha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umuntu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engala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phambi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kwabantu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</a:t>
            </a:r>
          </a:p>
          <a:p>
            <a:pPr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ngiyakumlahla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phambi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kukaBaba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osezulwini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(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Mathewu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10:32-33 )</a:t>
            </a:r>
            <a:r>
              <a:rPr 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6" name="ZT SLIDE 14">
            <a:hlinkClick r:id="" action="ppaction://media"/>
            <a:extLst>
              <a:ext uri="{FF2B5EF4-FFF2-40B4-BE49-F238E27FC236}">
                <a16:creationId xmlns:a16="http://schemas.microsoft.com/office/drawing/2014/main" id="{4227957F-5377-6C07-3EF4-1D28D7A8BA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4652" y="55209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34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41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DCFA0A4-66BB-4658-80E9-566A85A51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0000"/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b="21"/>
          <a:stretch>
            <a:fillRect/>
          </a:stretch>
        </p:blipFill>
        <p:spPr bwMode="auto">
          <a:xfrm>
            <a:off x="2027631" y="640191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1A2ABC2B-4B8E-4667-A836-5D93B17B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701797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83A8CABF-C9ED-43E4-B406-5A1266496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797" y="96533"/>
            <a:ext cx="10992030" cy="40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n-NO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UKUFA NOKRISTU – </a:t>
            </a:r>
            <a:r>
              <a:rPr kumimoji="0" lang="nn-NO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oper Black" panose="0208090404030B020404" pitchFamily="18" charset="0"/>
              </a:rPr>
              <a:t>KUNGANI IBANDLA LIPHANDLE KWENHLIZIYO?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E2BA2D-752D-4064-9080-A7FF5EDCF473}"/>
              </a:ext>
            </a:extLst>
          </p:cNvPr>
          <p:cNvSpPr txBox="1"/>
          <p:nvPr/>
        </p:nvSpPr>
        <p:spPr>
          <a:xfrm>
            <a:off x="4724931" y="666845"/>
            <a:ext cx="6777413" cy="5480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Baningi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abazibiza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ngamaKristu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abakhulekayo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bahlanganyele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esakramenteni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lesidlo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esingcwele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bahlabelele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izingoma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zikaNkulunkulu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kanti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nokho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ngezenzo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zabo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zesono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baphinde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bethela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iNdodana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kaNkulunkulu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esiphambanweni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. (Funda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amaHebheru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6-6).</a:t>
            </a:r>
          </a:p>
          <a:p>
            <a:pPr algn="ctr">
              <a:lnSpc>
                <a:spcPct val="115000"/>
              </a:lnSpc>
            </a:pPr>
            <a:endParaRPr lang="en-US" b="1" dirty="0">
              <a:solidFill>
                <a:srgbClr val="333333"/>
              </a:solidFill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Abantu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bebonke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bafuna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ukuthola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zonke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izibusiso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ezivela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kuNkulunkulu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imvula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yonke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kanye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nokukhanya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kwelanga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kodwa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abafuni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ukuzibophezela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ekukhonzeni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uNkulunkulu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njengeNkosi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noMphathi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wabo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.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Kwabaningi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uNkulunkulu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muhle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ngokwanele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ukuba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asize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ngezikhathi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zobunzima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nokuphelelwa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ithemba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5000"/>
              </a:lnSpc>
            </a:pPr>
            <a:endParaRPr lang="en-US" b="1" dirty="0">
              <a:solidFill>
                <a:srgbClr val="333333"/>
              </a:solidFill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Akubona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bonke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abangibiza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ngokuthi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‘Nkosi. Nkosi,’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bayongena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embusweni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wezulu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kodwa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kuphela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labo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abenza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lokho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uBaba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osezulwini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afuna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ukuba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bakwenze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5000"/>
              </a:lnSpc>
            </a:pP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(Funda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uMathewu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7:21-27.)</a:t>
            </a: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6" name="ZT SLIDE 15">
            <a:hlinkClick r:id="" action="ppaction://media"/>
            <a:extLst>
              <a:ext uri="{FF2B5EF4-FFF2-40B4-BE49-F238E27FC236}">
                <a16:creationId xmlns:a16="http://schemas.microsoft.com/office/drawing/2014/main" id="{B4F5E460-BB1C-277B-6E90-7ECE267841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58524" y="55421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6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80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194FA1B-2E97-495F-9375-BF2848C03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 bwMode="auto">
          <a:xfrm>
            <a:off x="2003038" y="643365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6087EEF2-E952-4441-892A-41890C337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" r="528"/>
          <a:stretch>
            <a:fillRect/>
          </a:stretch>
        </p:blipFill>
        <p:spPr bwMode="auto">
          <a:xfrm>
            <a:off x="663136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16E63B80-5BB2-4B0C-8719-3B0E4E9B0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3818" y="102280"/>
            <a:ext cx="561711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ITHEMPELI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LIKANKULUNKULU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45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194FA1B-2E97-495F-9375-BF2848C03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 bwMode="auto">
          <a:xfrm>
            <a:off x="2003038" y="643365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6087EEF2-E952-4441-892A-41890C337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" r="528"/>
          <a:stretch>
            <a:fillRect/>
          </a:stretch>
        </p:blipFill>
        <p:spPr bwMode="auto">
          <a:xfrm>
            <a:off x="663136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16E63B80-5BB2-4B0C-8719-3B0E4E9B0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3818" y="102280"/>
            <a:ext cx="5889484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ITHEMPELI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LIKANKULUNKULU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169028-8CFE-4268-AC4D-12A04713662F}"/>
              </a:ext>
            </a:extLst>
          </p:cNvPr>
          <p:cNvSpPr txBox="1"/>
          <p:nvPr/>
        </p:nvSpPr>
        <p:spPr>
          <a:xfrm>
            <a:off x="4686860" y="778635"/>
            <a:ext cx="6780628" cy="5251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" algn="ctr">
              <a:lnSpc>
                <a:spcPct val="125000"/>
              </a:lnSpc>
            </a:pP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Lesi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sithombe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sibonisa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inhliziyo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ehlanzekile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nehlanzekile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yesoni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esisindisiwe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ngomusa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nomusa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kaNkulunkulu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3810" algn="ctr">
              <a:lnSpc>
                <a:spcPct val="125000"/>
              </a:lnSpc>
            </a:pPr>
            <a:endParaRPr lang="en-US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marR="3810" algn="ctr">
              <a:lnSpc>
                <a:spcPct val="125000"/>
              </a:lnSpc>
            </a:pP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Inhliziyo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manje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isiyithempeli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likaNkulunkulu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langempela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Isono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sixoshiwe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Esikhundleni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sezilwane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ezihlukahlukene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ezilawulwa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uSathane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uyise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wamanga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sibona</a:t>
            </a:r>
            <a:endParaRPr lang="en-US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marR="3810" algn="ctr">
              <a:lnSpc>
                <a:spcPct val="125000"/>
              </a:lnSpc>
            </a:pP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UMoya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oNgcwele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uMoya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weQiniso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ophila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enhliziyweni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3810" algn="ctr">
              <a:lnSpc>
                <a:spcPct val="125000"/>
              </a:lnSpc>
            </a:pPr>
            <a:endParaRPr lang="en-US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marR="3810" algn="ctr">
              <a:lnSpc>
                <a:spcPct val="125000"/>
              </a:lnSpc>
            </a:pP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Esikhundleni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sokuba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indawo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yokuzalanisa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isono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inhliziyo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isiphenduke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isihlahla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esihle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esithela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izithelo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noma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insimu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ethela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izithelo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zikaMoya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ezinjengothando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injabulo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ukuthula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ukuthobeka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ukubekezela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umusa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ubuhle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ukwethembeka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ukuzithiba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, 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kanye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nokunye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 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okwamukelekayo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nokujabulisa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uNkulunkulu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nakubantu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3810" algn="ctr">
              <a:lnSpc>
                <a:spcPct val="125000"/>
              </a:lnSpc>
            </a:pP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(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Galathiya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5: 22 - 23)</a:t>
            </a: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6" name="ZT SLIDE 17">
            <a:hlinkClick r:id="" action="ppaction://media"/>
            <a:extLst>
              <a:ext uri="{FF2B5EF4-FFF2-40B4-BE49-F238E27FC236}">
                <a16:creationId xmlns:a16="http://schemas.microsoft.com/office/drawing/2014/main" id="{AEF1378F-22EF-B8D5-AC47-4F55CB77D1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3195" y="5505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2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34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1C7522-601F-22A2-6F69-3F0A8FCF1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75" y="1840"/>
            <a:ext cx="12195274" cy="68561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1B947A-714F-184A-A166-53780B6D277C}"/>
              </a:ext>
            </a:extLst>
          </p:cNvPr>
          <p:cNvSpPr txBox="1"/>
          <p:nvPr/>
        </p:nvSpPr>
        <p:spPr>
          <a:xfrm>
            <a:off x="690648" y="669851"/>
            <a:ext cx="11118731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b="1" dirty="0">
                <a:latin typeface="Arial Nova" panose="020B0504020202020204" pitchFamily="34" charset="0"/>
              </a:rPr>
              <a:t>Funda </a:t>
            </a:r>
            <a:r>
              <a:rPr lang="en-GB" b="1" dirty="0" err="1">
                <a:latin typeface="Arial Nova" panose="020B0504020202020204" pitchFamily="34" charset="0"/>
              </a:rPr>
              <a:t>iBhayibheli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nsuku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zonke</a:t>
            </a:r>
            <a:r>
              <a:rPr lang="en-GB" b="1" dirty="0">
                <a:latin typeface="Arial Nova" panose="020B0504020202020204" pitchFamily="34" charset="0"/>
              </a:rPr>
              <a:t>. </a:t>
            </a:r>
            <a:r>
              <a:rPr lang="en-GB" dirty="0" err="1">
                <a:latin typeface="Arial Nova" panose="020B0504020202020204" pitchFamily="34" charset="0"/>
              </a:rPr>
              <a:t>Ngaphandle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kokuba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ukukhanya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endleleni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yethu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kuwukudla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komphefumulo</a:t>
            </a:r>
            <a:r>
              <a:rPr lang="en-GB" dirty="0">
                <a:latin typeface="Arial Nova" panose="020B0504020202020204" pitchFamily="34" charset="0"/>
              </a:rPr>
              <a:t>. </a:t>
            </a:r>
            <a:r>
              <a:rPr lang="en-GB" dirty="0" err="1">
                <a:latin typeface="Arial Nova" panose="020B0504020202020204" pitchFamily="34" charset="0"/>
              </a:rPr>
              <a:t>Yibani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njengabantwana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abasanda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kuzalwa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bomele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njalo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ubisi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olungokomoya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olungenasici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ukuze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ngokuluphuza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nikhule</a:t>
            </a:r>
            <a:r>
              <a:rPr lang="en-GB" dirty="0">
                <a:latin typeface="Arial Nova" panose="020B0504020202020204" pitchFamily="34" charset="0"/>
              </a:rPr>
              <a:t>. ( 1 </a:t>
            </a:r>
            <a:r>
              <a:rPr lang="en-GB" dirty="0" err="1">
                <a:latin typeface="Arial Nova" panose="020B0504020202020204" pitchFamily="34" charset="0"/>
              </a:rPr>
              <a:t>Petru</a:t>
            </a:r>
            <a:r>
              <a:rPr lang="en-GB" dirty="0">
                <a:latin typeface="Arial Nova" panose="020B0504020202020204" pitchFamily="34" charset="0"/>
              </a:rPr>
              <a:t> 2:2 ) </a:t>
            </a:r>
            <a:r>
              <a:rPr lang="en-GB" dirty="0" err="1">
                <a:latin typeface="Arial Nova" panose="020B0504020202020204" pitchFamily="34" charset="0"/>
              </a:rPr>
              <a:t>Cela</a:t>
            </a:r>
            <a:r>
              <a:rPr lang="en-GB" dirty="0">
                <a:latin typeface="Arial Nova" panose="020B0504020202020204" pitchFamily="34" charset="0"/>
              </a:rPr>
              <a:t> uNkulunkulu </a:t>
            </a:r>
            <a:r>
              <a:rPr lang="en-GB" dirty="0" err="1">
                <a:latin typeface="Arial Nova" panose="020B0504020202020204" pitchFamily="34" charset="0"/>
              </a:rPr>
              <a:t>akuqondise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futhi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akufundise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ngoMoya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wakhe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oNgcwele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njengoba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ufunda</a:t>
            </a:r>
            <a:r>
              <a:rPr lang="en-GB" dirty="0">
                <a:latin typeface="Arial Nova" panose="020B0504020202020204" pitchFamily="34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 err="1">
                <a:latin typeface="Arial Nova" panose="020B0504020202020204" pitchFamily="34" charset="0"/>
              </a:rPr>
              <a:t>Sondelani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kuNkulunkulu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ngomthandazo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nsuku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zonke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nikhuleka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egameni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likaJesu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Ningakhathazeki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ngalutho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kepha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emikhulekweni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yenu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yonke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celani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kuNkulunkulu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enikudingayo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nimcele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njalo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ngenhliziyo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ebongayo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nokuthula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kukaNkulunkulu</a:t>
            </a:r>
            <a:r>
              <a:rPr lang="en-GB" dirty="0">
                <a:latin typeface="Arial Nova" panose="020B0504020202020204" pitchFamily="34" charset="0"/>
              </a:rPr>
              <a:t>; </a:t>
            </a:r>
            <a:r>
              <a:rPr lang="en-GB" dirty="0" err="1">
                <a:latin typeface="Arial Nova" panose="020B0504020202020204" pitchFamily="34" charset="0"/>
              </a:rPr>
              <a:t>okungaphezu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kokuqonda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komuntu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kuyakugcina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izinhliziyo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zenu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nemicabango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yenu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kuKristu</a:t>
            </a:r>
            <a:r>
              <a:rPr lang="en-GB" dirty="0">
                <a:latin typeface="Arial Nova" panose="020B0504020202020204" pitchFamily="34" charset="0"/>
              </a:rPr>
              <a:t> Jesu. ( </a:t>
            </a:r>
            <a:r>
              <a:rPr lang="en-GB" dirty="0" err="1">
                <a:latin typeface="Arial Nova" panose="020B0504020202020204" pitchFamily="34" charset="0"/>
              </a:rPr>
              <a:t>Filipi</a:t>
            </a:r>
            <a:r>
              <a:rPr lang="en-GB" dirty="0">
                <a:latin typeface="Arial Nova" panose="020B0504020202020204" pitchFamily="34" charset="0"/>
              </a:rPr>
              <a:t>. 4:6,7 )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 err="1">
                <a:latin typeface="Arial Nova" panose="020B0504020202020204" pitchFamily="34" charset="0"/>
              </a:rPr>
              <a:t>Khuluma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nabanye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ngoKristu</a:t>
            </a:r>
            <a:r>
              <a:rPr lang="en-GB" dirty="0">
                <a:latin typeface="Arial Nova" panose="020B0504020202020204" pitchFamily="34" charset="0"/>
              </a:rPr>
              <a:t>. </a:t>
            </a:r>
            <a:r>
              <a:rPr lang="en-GB" dirty="0" err="1">
                <a:latin typeface="Arial Nova" panose="020B0504020202020204" pitchFamily="34" charset="0"/>
              </a:rPr>
              <a:t>Buyela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kwabakini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ubatshele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ukuthi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kungakanani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uJehova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akwenzele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kona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nokuthi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ube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nomusa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kuwe</a:t>
            </a:r>
            <a:r>
              <a:rPr lang="en-GB" dirty="0">
                <a:latin typeface="Arial Nova" panose="020B0504020202020204" pitchFamily="34" charset="0"/>
              </a:rPr>
              <a:t>. ( </a:t>
            </a:r>
            <a:r>
              <a:rPr lang="en-GB" dirty="0" err="1">
                <a:latin typeface="Arial Nova" panose="020B0504020202020204" pitchFamily="34" charset="0"/>
              </a:rPr>
              <a:t>Marku</a:t>
            </a:r>
            <a:r>
              <a:rPr lang="en-GB" dirty="0">
                <a:latin typeface="Arial Nova" panose="020B0504020202020204" pitchFamily="34" charset="0"/>
              </a:rPr>
              <a:t> 5:19 )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 err="1">
                <a:latin typeface="Arial Nova" panose="020B0504020202020204" pitchFamily="34" charset="0"/>
              </a:rPr>
              <a:t>Ekulingweni</a:t>
            </a:r>
            <a:r>
              <a:rPr lang="en-GB" b="1" dirty="0">
                <a:latin typeface="Arial Nova" panose="020B0504020202020204" pitchFamily="34" charset="0"/>
              </a:rPr>
              <a:t>, </a:t>
            </a:r>
            <a:r>
              <a:rPr lang="en-GB" b="1" dirty="0" err="1">
                <a:latin typeface="Arial Nova" panose="020B0504020202020204" pitchFamily="34" charset="0"/>
              </a:rPr>
              <a:t>biza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iNkosi</a:t>
            </a:r>
            <a:r>
              <a:rPr lang="en-GB" b="1" dirty="0">
                <a:latin typeface="Arial Nova" panose="020B0504020202020204" pitchFamily="34" charset="0"/>
              </a:rPr>
              <a:t>. </a:t>
            </a:r>
            <a:r>
              <a:rPr lang="en-GB" dirty="0" err="1">
                <a:latin typeface="Arial Nova" panose="020B0504020202020204" pitchFamily="34" charset="0"/>
              </a:rPr>
              <a:t>Angabasiza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abalingwayo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ngokuba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yena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walingwa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futhi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wahlupheka</a:t>
            </a:r>
            <a:r>
              <a:rPr lang="en-GB" dirty="0">
                <a:latin typeface="Arial Nova" panose="020B0504020202020204" pitchFamily="34" charset="0"/>
              </a:rPr>
              <a:t>.</a:t>
            </a:r>
          </a:p>
          <a:p>
            <a:r>
              <a:rPr lang="en-GB" dirty="0">
                <a:latin typeface="Arial Nova" panose="020B0504020202020204" pitchFamily="34" charset="0"/>
              </a:rPr>
              <a:t>     ( </a:t>
            </a:r>
            <a:r>
              <a:rPr lang="en-GB" dirty="0" err="1">
                <a:latin typeface="Arial Nova" panose="020B0504020202020204" pitchFamily="34" charset="0"/>
              </a:rPr>
              <a:t>Hebheru</a:t>
            </a:r>
            <a:r>
              <a:rPr lang="en-GB" dirty="0">
                <a:latin typeface="Arial Nova" panose="020B0504020202020204" pitchFamily="34" charset="0"/>
              </a:rPr>
              <a:t> 2:18 )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GB" b="1" dirty="0">
                <a:latin typeface="Arial Nova" panose="020B0504020202020204" pitchFamily="34" charset="0"/>
              </a:rPr>
              <a:t>Uma </a:t>
            </a:r>
            <a:r>
              <a:rPr lang="en-GB" b="1" dirty="0" err="1">
                <a:latin typeface="Arial Nova" panose="020B0504020202020204" pitchFamily="34" charset="0"/>
              </a:rPr>
              <a:t>wenza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isono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futhi</a:t>
            </a:r>
            <a:r>
              <a:rPr lang="en-GB" b="1" dirty="0">
                <a:latin typeface="Arial Nova" panose="020B0504020202020204" pitchFamily="34" charset="0"/>
              </a:rPr>
              <a:t>, </a:t>
            </a:r>
            <a:r>
              <a:rPr lang="en-GB" b="1" dirty="0" err="1">
                <a:latin typeface="Arial Nova" panose="020B0504020202020204" pitchFamily="34" charset="0"/>
              </a:rPr>
              <a:t>sivume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masinyane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kuNkulunkulu</a:t>
            </a:r>
            <a:r>
              <a:rPr lang="en-GB" dirty="0">
                <a:latin typeface="Arial Nova" panose="020B0504020202020204" pitchFamily="34" charset="0"/>
              </a:rPr>
              <a:t>. Kepha </a:t>
            </a:r>
            <a:r>
              <a:rPr lang="en-GB" dirty="0" err="1">
                <a:latin typeface="Arial Nova" panose="020B0504020202020204" pitchFamily="34" charset="0"/>
              </a:rPr>
              <a:t>uma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sizivuma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izono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zethu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kuNkulunkulu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uyakusigcina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isithembiso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sakhe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enze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ukulunga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asithethelele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izono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zethu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asihlanze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kukho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konke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okubi</a:t>
            </a:r>
            <a:r>
              <a:rPr lang="en-GB" dirty="0">
                <a:latin typeface="Arial Nova" panose="020B0504020202020204" pitchFamily="34" charset="0"/>
              </a:rPr>
              <a:t>. ( 1 </a:t>
            </a:r>
            <a:r>
              <a:rPr lang="en-GB" dirty="0" err="1">
                <a:latin typeface="Arial Nova" panose="020B0504020202020204" pitchFamily="34" charset="0"/>
              </a:rPr>
              <a:t>Johane</a:t>
            </a:r>
            <a:r>
              <a:rPr lang="en-GB" dirty="0">
                <a:latin typeface="Arial Nova" panose="020B0504020202020204" pitchFamily="34" charset="0"/>
              </a:rPr>
              <a:t> 1:9 ) 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GB" b="1" dirty="0">
                <a:latin typeface="Arial Nova" panose="020B0504020202020204" pitchFamily="34" charset="0"/>
              </a:rPr>
              <a:t>Zama </a:t>
            </a:r>
            <a:r>
              <a:rPr lang="en-GB" b="1" dirty="0" err="1">
                <a:latin typeface="Arial Nova" panose="020B0504020202020204" pitchFamily="34" charset="0"/>
              </a:rPr>
              <a:t>ukuzihlanganisa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namanye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amakholwa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eNkosini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uJesu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Kristu</a:t>
            </a:r>
            <a:r>
              <a:rPr lang="en-GB" b="1" dirty="0">
                <a:latin typeface="Arial Nova" panose="020B0504020202020204" pitchFamily="34" charset="0"/>
              </a:rPr>
              <a:t>. </a:t>
            </a:r>
            <a:r>
              <a:rPr lang="en-GB" dirty="0" err="1">
                <a:latin typeface="Arial Nova" panose="020B0504020202020204" pitchFamily="34" charset="0"/>
              </a:rPr>
              <a:t>Umyalo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wami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yilo</a:t>
            </a:r>
            <a:r>
              <a:rPr lang="en-GB" dirty="0">
                <a:latin typeface="Arial Nova" panose="020B0504020202020204" pitchFamily="34" charset="0"/>
              </a:rPr>
              <a:t>: </a:t>
            </a:r>
            <a:r>
              <a:rPr lang="en-GB" dirty="0" err="1">
                <a:latin typeface="Arial Nova" panose="020B0504020202020204" pitchFamily="34" charset="0"/>
              </a:rPr>
              <a:t>Thandanani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njengoba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nje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nami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nginithanda</a:t>
            </a:r>
            <a:r>
              <a:rPr lang="en-GB" dirty="0">
                <a:latin typeface="Arial Nova" panose="020B0504020202020204" pitchFamily="34" charset="0"/>
              </a:rPr>
              <a:t>. ( </a:t>
            </a:r>
            <a:r>
              <a:rPr lang="en-GB" dirty="0" err="1">
                <a:latin typeface="Arial Nova" panose="020B0504020202020204" pitchFamily="34" charset="0"/>
              </a:rPr>
              <a:t>Johane</a:t>
            </a:r>
            <a:r>
              <a:rPr lang="en-GB" dirty="0">
                <a:latin typeface="Arial Nova" panose="020B0504020202020204" pitchFamily="34" charset="0"/>
              </a:rPr>
              <a:t> 15:12 )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GB" b="1" dirty="0" err="1">
                <a:latin typeface="Arial Nova" panose="020B0504020202020204" pitchFamily="34" charset="0"/>
              </a:rPr>
              <a:t>Lalela</a:t>
            </a:r>
            <a:r>
              <a:rPr lang="en-GB" b="1" dirty="0">
                <a:latin typeface="Arial Nova" panose="020B0504020202020204" pitchFamily="34" charset="0"/>
              </a:rPr>
              <a:t> uNkulunkulu </a:t>
            </a:r>
            <a:r>
              <a:rPr lang="en-GB" b="1" dirty="0" err="1">
                <a:latin typeface="Arial Nova" panose="020B0504020202020204" pitchFamily="34" charset="0"/>
              </a:rPr>
              <a:t>ngaso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sonke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isikhathi</a:t>
            </a:r>
            <a:r>
              <a:rPr lang="en-GB" b="1" dirty="0">
                <a:latin typeface="Arial Nova" panose="020B0504020202020204" pitchFamily="34" charset="0"/>
              </a:rPr>
              <a:t>. </a:t>
            </a:r>
            <a:r>
              <a:rPr lang="en-GB" dirty="0" err="1">
                <a:latin typeface="Arial Nova" panose="020B0504020202020204" pitchFamily="34" charset="0"/>
              </a:rPr>
              <a:t>Ongithandayo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uyakugcina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imfundiso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yami</a:t>
            </a:r>
            <a:r>
              <a:rPr lang="en-GB" dirty="0">
                <a:latin typeface="Arial Nova" panose="020B0504020202020204" pitchFamily="34" charset="0"/>
              </a:rPr>
              <a:t>. ( </a:t>
            </a:r>
            <a:r>
              <a:rPr lang="en-GB" dirty="0" err="1">
                <a:latin typeface="Arial Nova" panose="020B0504020202020204" pitchFamily="34" charset="0"/>
              </a:rPr>
              <a:t>Johane</a:t>
            </a:r>
            <a:r>
              <a:rPr lang="en-GB" dirty="0">
                <a:latin typeface="Arial Nova" panose="020B0504020202020204" pitchFamily="34" charset="0"/>
              </a:rPr>
              <a:t> 14:23 )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GB" b="1" dirty="0" err="1">
                <a:latin typeface="Arial Nova" panose="020B0504020202020204" pitchFamily="34" charset="0"/>
              </a:rPr>
              <a:t>Ningesabi</a:t>
            </a:r>
            <a:r>
              <a:rPr lang="en-GB" b="1" dirty="0">
                <a:latin typeface="Arial Nova" panose="020B0504020202020204" pitchFamily="34" charset="0"/>
              </a:rPr>
              <a:t>, </a:t>
            </a:r>
            <a:r>
              <a:rPr lang="en-GB" b="1" dirty="0" err="1">
                <a:latin typeface="Arial Nova" panose="020B0504020202020204" pitchFamily="34" charset="0"/>
              </a:rPr>
              <a:t>ngokuba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uKristu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unawe</a:t>
            </a:r>
            <a:r>
              <a:rPr lang="en-GB" b="1" dirty="0">
                <a:latin typeface="Arial Nova" panose="020B0504020202020204" pitchFamily="34" charset="0"/>
              </a:rPr>
              <a:t>;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Angisoze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ngakushiya</a:t>
            </a:r>
            <a:r>
              <a:rPr lang="en-GB" dirty="0">
                <a:latin typeface="Arial Nova" panose="020B0504020202020204" pitchFamily="34" charset="0"/>
              </a:rPr>
              <a:t>, </a:t>
            </a:r>
            <a:r>
              <a:rPr lang="en-GB" dirty="0" err="1">
                <a:latin typeface="Arial Nova" panose="020B0504020202020204" pitchFamily="34" charset="0"/>
              </a:rPr>
              <a:t>angisoze</a:t>
            </a:r>
            <a:r>
              <a:rPr lang="en-GB" dirty="0">
                <a:latin typeface="Arial Nova" panose="020B0504020202020204" pitchFamily="34" charset="0"/>
              </a:rPr>
              <a:t> </a:t>
            </a:r>
            <a:r>
              <a:rPr lang="en-GB" dirty="0" err="1">
                <a:latin typeface="Arial Nova" panose="020B0504020202020204" pitchFamily="34" charset="0"/>
              </a:rPr>
              <a:t>ngakulahla</a:t>
            </a:r>
            <a:r>
              <a:rPr lang="en-GB" dirty="0">
                <a:latin typeface="Arial Nova" panose="020B0504020202020204" pitchFamily="34" charset="0"/>
              </a:rPr>
              <a:t>. ( </a:t>
            </a:r>
            <a:r>
              <a:rPr lang="en-GB" dirty="0" err="1">
                <a:latin typeface="Arial Nova" panose="020B0504020202020204" pitchFamily="34" charset="0"/>
              </a:rPr>
              <a:t>Hebheru</a:t>
            </a:r>
            <a:r>
              <a:rPr lang="en-GB" dirty="0">
                <a:latin typeface="Arial Nova" panose="020B0504020202020204" pitchFamily="34" charset="0"/>
              </a:rPr>
              <a:t> 13:5 )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GB" b="1" dirty="0" err="1">
                <a:latin typeface="Arial Nova" panose="020B0504020202020204" pitchFamily="34" charset="0"/>
              </a:rPr>
              <a:t>Zinikele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ngokuphelele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eNkosini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uJesu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Kristu</a:t>
            </a:r>
            <a:r>
              <a:rPr lang="en-GB" b="1" dirty="0">
                <a:latin typeface="Arial Nova" panose="020B0504020202020204" pitchFamily="34" charset="0"/>
              </a:rPr>
              <a:t>. </a:t>
            </a:r>
            <a:r>
              <a:rPr lang="en-GB" b="1" dirty="0" err="1">
                <a:latin typeface="Arial Nova" panose="020B0504020202020204" pitchFamily="34" charset="0"/>
              </a:rPr>
              <a:t>Mvumele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aqondise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impilo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yakho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ngokwentando</a:t>
            </a:r>
            <a:r>
              <a:rPr lang="en-GB" b="1" dirty="0">
                <a:latin typeface="Arial Nova" panose="020B0504020202020204" pitchFamily="34" charset="0"/>
              </a:rPr>
              <a:t> </a:t>
            </a:r>
            <a:r>
              <a:rPr lang="en-GB" b="1" dirty="0" err="1">
                <a:latin typeface="Arial Nova" panose="020B0504020202020204" pitchFamily="34" charset="0"/>
              </a:rPr>
              <a:t>yakhe</a:t>
            </a:r>
            <a:r>
              <a:rPr lang="en-GB" b="1" dirty="0">
                <a:latin typeface="Arial Nova" panose="020B0504020202020204" pitchFamily="34" charset="0"/>
              </a:rPr>
              <a:t>. </a:t>
            </a:r>
          </a:p>
          <a:p>
            <a:r>
              <a:rPr lang="en-GB" b="1" i="1" dirty="0" err="1">
                <a:latin typeface="Arial Nova" panose="020B0504020202020204" pitchFamily="34" charset="0"/>
              </a:rPr>
              <a:t>Ngale</a:t>
            </a:r>
            <a:r>
              <a:rPr lang="en-GB" b="1" i="1" dirty="0">
                <a:latin typeface="Arial Nova" panose="020B0504020202020204" pitchFamily="34" charset="0"/>
              </a:rPr>
              <a:t> </a:t>
            </a:r>
            <a:r>
              <a:rPr lang="en-GB" b="1" i="1" dirty="0" err="1">
                <a:latin typeface="Arial Nova" panose="020B0504020202020204" pitchFamily="34" charset="0"/>
              </a:rPr>
              <a:t>ndlela</a:t>
            </a:r>
            <a:r>
              <a:rPr lang="en-GB" b="1" i="1" dirty="0">
                <a:latin typeface="Arial Nova" panose="020B0504020202020204" pitchFamily="34" charset="0"/>
              </a:rPr>
              <a:t> </a:t>
            </a:r>
            <a:r>
              <a:rPr lang="en-GB" b="1" i="1" dirty="0" err="1">
                <a:latin typeface="Arial Nova" panose="020B0504020202020204" pitchFamily="34" charset="0"/>
              </a:rPr>
              <a:t>uyothola</a:t>
            </a:r>
            <a:r>
              <a:rPr lang="en-GB" b="1" i="1" dirty="0">
                <a:latin typeface="Arial Nova" panose="020B0504020202020204" pitchFamily="34" charset="0"/>
              </a:rPr>
              <a:t> </a:t>
            </a:r>
            <a:r>
              <a:rPr lang="en-GB" b="1" i="1" dirty="0" err="1">
                <a:latin typeface="Arial Nova" panose="020B0504020202020204" pitchFamily="34" charset="0"/>
              </a:rPr>
              <a:t>injabulo</a:t>
            </a:r>
            <a:r>
              <a:rPr lang="en-GB" b="1" i="1" dirty="0">
                <a:latin typeface="Arial Nova" panose="020B0504020202020204" pitchFamily="34" charset="0"/>
              </a:rPr>
              <a:t> </a:t>
            </a:r>
            <a:r>
              <a:rPr lang="en-GB" b="1" i="1" dirty="0" err="1">
                <a:latin typeface="Arial Nova" panose="020B0504020202020204" pitchFamily="34" charset="0"/>
              </a:rPr>
              <a:t>yangempela</a:t>
            </a:r>
            <a:r>
              <a:rPr lang="en-GB" dirty="0">
                <a:latin typeface="Arial Nova" panose="020B050402020202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BF3D7B-F5FF-BC67-09E1-52B67DDCD75A}"/>
              </a:ext>
            </a:extLst>
          </p:cNvPr>
          <p:cNvSpPr txBox="1"/>
          <p:nvPr/>
        </p:nvSpPr>
        <p:spPr>
          <a:xfrm>
            <a:off x="3329291" y="0"/>
            <a:ext cx="6172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>
                <a:solidFill>
                  <a:srgbClr val="FF0000"/>
                </a:solidFill>
              </a:rPr>
              <a:t>INDLELA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YOKUPHILA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IMPILO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ENTSHA</a:t>
            </a:r>
            <a:endParaRPr lang="en-GB" sz="2800" b="1" dirty="0">
              <a:solidFill>
                <a:srgbClr val="FF0000"/>
              </a:solidFill>
            </a:endParaRPr>
          </a:p>
        </p:txBody>
      </p:sp>
      <p:pic>
        <p:nvPicPr>
          <p:cNvPr id="3" name="ZT SLIDE 18">
            <a:hlinkClick r:id="" action="ppaction://media"/>
            <a:extLst>
              <a:ext uri="{FF2B5EF4-FFF2-40B4-BE49-F238E27FC236}">
                <a16:creationId xmlns:a16="http://schemas.microsoft.com/office/drawing/2014/main" id="{DF5CA6C2-D222-9B26-46DB-6E894636AB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01352" y="6236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52407CB-1A09-475D-AB18-09B0774FA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 bwMode="auto">
          <a:xfrm>
            <a:off x="2013564" y="643365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195" name="Picture 3">
            <a:extLst>
              <a:ext uri="{FF2B5EF4-FFF2-40B4-BE49-F238E27FC236}">
                <a16:creationId xmlns:a16="http://schemas.microsoft.com/office/drawing/2014/main" id="{9390C39D-71BA-4563-ADC2-BD94639FD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62" y="646539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FCCE2075-D34E-442A-8C16-C1015B22D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5952" y="95744"/>
            <a:ext cx="4680096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INHLIZIYO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ENQOBI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9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701964" y="601363"/>
            <a:ext cx="11018445" cy="542646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774" y="90645"/>
            <a:ext cx="3699451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INHLIZIYO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YOMUNTU</a:t>
            </a:r>
            <a:endParaRPr kumimoji="0" lang="en-ZA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oper Black" panose="0208090404030B020404" pitchFamily="18" charset="0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935B1ACF-2DB8-4F42-858B-695180F1F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7539" y="886449"/>
            <a:ext cx="6781372" cy="537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</a:pP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Le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ncwajana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yasungulwa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eFrance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ngo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-1732,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yabuyekezwa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futhi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yabhalwa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kabusha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ukuze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iqondise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izinkambu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zemishini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yase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-Afrika</a:t>
            </a:r>
          </a:p>
          <a:p>
            <a:pPr algn="ctr">
              <a:lnSpc>
                <a:spcPct val="115000"/>
              </a:lnSpc>
            </a:pP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Umfundisi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J.R.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Gschwend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ngo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-1929,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futhi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ngemva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kwalokho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yahunyushwa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futhi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yanyatheliswa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ngaphansi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kwelungelo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lobunikazi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ngezilimi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zomdabu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ezingaphezu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kuka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-550,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-All Nations Gospel Publishers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abalisabalalisa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namuhla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emazweni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angu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-127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emishini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5000"/>
              </a:lnSpc>
            </a:pPr>
            <a:endParaRPr lang="en-ZA" sz="1600" b="1" dirty="0">
              <a:solidFill>
                <a:srgbClr val="333333"/>
              </a:solidFill>
              <a:effectLst/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endParaRPr lang="en-ZA" sz="1600" b="1" dirty="0">
              <a:solidFill>
                <a:srgbClr val="333333"/>
              </a:solidFill>
              <a:effectLst/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Abantu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bazo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zonke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izilimi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izigaba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nezinkolo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baholwa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yilencwajana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ukuze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bezwe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iqiniso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elijulile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elingokomoya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nokubaluleka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kwesigijimi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sikaNkulunkulu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esintwini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njengoba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kwavezwa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umprofethi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uHezekeli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eminyakeni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engu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-586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ngaphambi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kukaKristu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</a:t>
            </a:r>
          </a:p>
          <a:p>
            <a:pPr algn="ctr">
              <a:lnSpc>
                <a:spcPct val="115000"/>
              </a:lnSpc>
            </a:pPr>
            <a:endParaRPr lang="en-ZA" sz="1600" b="1" dirty="0">
              <a:solidFill>
                <a:srgbClr val="333333"/>
              </a:solidFill>
              <a:effectLst/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“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Ngizoninika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inhliziyo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entsha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nengqondo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entsha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</a:t>
            </a:r>
          </a:p>
          <a:p>
            <a:pPr algn="ctr">
              <a:lnSpc>
                <a:spcPct val="115000"/>
              </a:lnSpc>
            </a:pP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khona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niyakuba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ngabantu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bami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mina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ngibe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nguNkulunkulu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wenu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.”</a:t>
            </a:r>
          </a:p>
          <a:p>
            <a:pPr algn="ctr">
              <a:lnSpc>
                <a:spcPct val="115000"/>
              </a:lnSpc>
            </a:pP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Hezekeli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36:26-28 .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1B3CFE0-F322-4344-A279-5757CDC5F3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04" y="2455785"/>
            <a:ext cx="3186670" cy="3395459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7" name="ZT SLIDE 2">
            <a:hlinkClick r:id="" action="ppaction://media"/>
            <a:extLst>
              <a:ext uri="{FF2B5EF4-FFF2-40B4-BE49-F238E27FC236}">
                <a16:creationId xmlns:a16="http://schemas.microsoft.com/office/drawing/2014/main" id="{C1BDF63E-FBAA-1B45-DAF0-05966984CE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96214" y="54111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3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52407CB-1A09-475D-AB18-09B0774FA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20000"/>
            <a:alphaModFix am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 bwMode="auto">
          <a:xfrm>
            <a:off x="2013564" y="643365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195" name="Picture 3">
            <a:extLst>
              <a:ext uri="{FF2B5EF4-FFF2-40B4-BE49-F238E27FC236}">
                <a16:creationId xmlns:a16="http://schemas.microsoft.com/office/drawing/2014/main" id="{9390C39D-71BA-4563-ADC2-BD94639FD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62" y="646539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FCCE2075-D34E-442A-8C16-C1015B22D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5952" y="95744"/>
            <a:ext cx="4680096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INHLIZIYO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ENQOBI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3C60D-3463-4590-A81A-35BEBF3E0922}"/>
              </a:ext>
            </a:extLst>
          </p:cNvPr>
          <p:cNvSpPr txBox="1"/>
          <p:nvPr/>
        </p:nvSpPr>
        <p:spPr>
          <a:xfrm>
            <a:off x="4614316" y="935945"/>
            <a:ext cx="7122026" cy="498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Lesi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sithombe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sikhombisa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umKristu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ohlala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ethembekile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futhi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onqobayo</a:t>
            </a:r>
            <a:endParaRPr lang="en-US" sz="1600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marR="5080"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ukunqoba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izilingo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ezibuhlungu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nezilingo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Nakuba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elingwa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nhlangothi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zonke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uhlala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eqinile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futhi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ebambelele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kuze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kube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sekupheleni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enqoba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ngoJesu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Kristu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Akagcinanga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ngokungena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emncintiswaneni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wobuKristu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kodwa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uyaqhubeka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kuwo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egijima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ngokuzimisela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‘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egxilise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amehlo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akhe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kuJesu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lowo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ukholo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lwethu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luthembele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kuye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kusukela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ekuqaleni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kuze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kube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sekupheleni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(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Hebheru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12:1 -2)</a:t>
            </a:r>
          </a:p>
          <a:p>
            <a:pPr marR="5080" algn="ctr">
              <a:lnSpc>
                <a:spcPct val="125000"/>
              </a:lnSpc>
            </a:pP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Lo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muntu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ulungele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ukuhlangana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noNkulunkulu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futhi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ufana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nesihlahla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esimila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ngasemfudlaneni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;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othela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isithelo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ngesikhathi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esifaneleyo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;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njengegatsha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lomvini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wangempela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u="sng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lithela</a:t>
            </a:r>
            <a:r>
              <a:rPr lang="en-US" sz="1600" b="1" u="sng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u="sng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izithelo</a:t>
            </a:r>
            <a:r>
              <a:rPr lang="en-US" sz="1600" b="1" u="sng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u="sng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eziningi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Uyawakhumbula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amazwi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kaJesu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Nibusisiwe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nxa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abantu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benithuka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benizingela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bekhuluma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yonke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inhlobo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yobubi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beqamba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amanga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ngani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ngokuba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ningabalandeli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bami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Jabulani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nijabule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ngokuba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umvuzo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wenu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mkhulu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ezulwini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(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Mathewu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5: 11 - 12 )</a:t>
            </a:r>
            <a:r>
              <a:rPr 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Arial Nova" panose="020B0504020202020204" pitchFamily="34" charset="0"/>
              </a:rPr>
              <a:t> </a:t>
            </a:r>
          </a:p>
        </p:txBody>
      </p:sp>
      <p:pic>
        <p:nvPicPr>
          <p:cNvPr id="6" name="ZT SLIDE 20">
            <a:hlinkClick r:id="" action="ppaction://media"/>
            <a:extLst>
              <a:ext uri="{FF2B5EF4-FFF2-40B4-BE49-F238E27FC236}">
                <a16:creationId xmlns:a16="http://schemas.microsoft.com/office/drawing/2014/main" id="{7FC1DFD4-04EE-48AD-C3D0-9EA05AC91B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6252" y="55535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8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85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7C801485-9F84-4CBF-B3F2-CC0544294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10793" b="3"/>
          <a:stretch>
            <a:fillRect/>
          </a:stretch>
        </p:blipFill>
        <p:spPr bwMode="auto">
          <a:xfrm>
            <a:off x="3066859" y="643365"/>
            <a:ext cx="86273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B63DF42E-79F9-4E2A-8863-2ECB2DAF6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 b="121"/>
          <a:stretch>
            <a:fillRect/>
          </a:stretch>
        </p:blipFill>
        <p:spPr bwMode="auto">
          <a:xfrm>
            <a:off x="649068" y="643365"/>
            <a:ext cx="3831653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5933938B-7EE8-4DA6-B752-A1F20BC5A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0314" y="104281"/>
            <a:ext cx="5356372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IKHAYA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EKHAYA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45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7C801485-9F84-4CBF-B3F2-CC0544294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10793" b="3"/>
          <a:stretch>
            <a:fillRect/>
          </a:stretch>
        </p:blipFill>
        <p:spPr bwMode="auto">
          <a:xfrm>
            <a:off x="3066859" y="643365"/>
            <a:ext cx="86273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B63DF42E-79F9-4E2A-8863-2ECB2DAF6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 b="121"/>
          <a:stretch>
            <a:fillRect/>
          </a:stretch>
        </p:blipFill>
        <p:spPr bwMode="auto">
          <a:xfrm>
            <a:off x="649068" y="643365"/>
            <a:ext cx="3831653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5933938B-7EE8-4DA6-B752-A1F20BC5A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0314" y="104281"/>
            <a:ext cx="5356372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IKHAYA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EKHAYA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6DCBA3-E2A8-473B-B616-1E6A1757A98A}"/>
              </a:ext>
            </a:extLst>
          </p:cNvPr>
          <p:cNvSpPr txBox="1"/>
          <p:nvPr/>
        </p:nvSpPr>
        <p:spPr>
          <a:xfrm>
            <a:off x="4565129" y="932868"/>
            <a:ext cx="7213535" cy="4992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UJesu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wathi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Mina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ngingukuvuka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nokuphila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Okholwa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yimi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uyakuphila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noma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efa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;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futhi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lowo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ophilayo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akholwe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kimi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kasoze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afa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laphakade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</a:t>
            </a:r>
          </a:p>
          <a:p>
            <a:pPr algn="ctr">
              <a:lnSpc>
                <a:spcPct val="125000"/>
              </a:lnSpc>
            </a:pP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(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Johane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11:25-26 )</a:t>
            </a:r>
          </a:p>
          <a:p>
            <a:pPr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Lowo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owezwayo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amazwi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akholwe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YIYO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ongithumileyo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unokuphila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okuphakade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Ngeke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ahlulelwe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kodwa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usedlulile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ekufeni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wangena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ekuphileni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(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Johane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5: 24 )</a:t>
            </a:r>
          </a:p>
          <a:p>
            <a:pPr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Ukufa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akuphethe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ukwesaba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noma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isijeziso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kumKristu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Ukufa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kuyachithwa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;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ukunqoba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kuphelele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!</a:t>
            </a:r>
          </a:p>
          <a:p>
            <a:pPr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Kuphi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ukufa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ukunqoba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kwakho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?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Akuphi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ukufa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amandla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akho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okulimaza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?</a:t>
            </a:r>
          </a:p>
          <a:p>
            <a:pPr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Makabongwe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uNkulunkulu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osiphayo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ukunqoba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ngeNkosi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yethu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uJesu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Kristu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!”</a:t>
            </a:r>
          </a:p>
          <a:p>
            <a:pPr algn="ctr">
              <a:lnSpc>
                <a:spcPct val="125000"/>
              </a:lnSpc>
            </a:pP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(1 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Korinte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15: 54 - 57 )</a:t>
            </a:r>
          </a:p>
          <a:p>
            <a:pPr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Bayajabula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labo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kusukela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manje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kuqhubeke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bafela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enkonzweni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yeNkosi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!’ ‘Yebo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ngempela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!’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kuphendula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uMoya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‘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Bayojabulela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ukuphumula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emsebenzini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wabo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onzima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ngoba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imiphumela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yenkonzo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yabo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</a:p>
          <a:p>
            <a:pPr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ihambisana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nabo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(Funda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isAmbulo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14:13 )</a:t>
            </a:r>
            <a:r>
              <a:rPr 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6" name="ZT SLIDE 22">
            <a:hlinkClick r:id="" action="ppaction://media"/>
            <a:extLst>
              <a:ext uri="{FF2B5EF4-FFF2-40B4-BE49-F238E27FC236}">
                <a16:creationId xmlns:a16="http://schemas.microsoft.com/office/drawing/2014/main" id="{CBCEDD0B-9A8D-DCE0-9B25-FD91EB1809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9824" y="55148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0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52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7581658" y="6272049"/>
            <a:ext cx="450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8869696" y="5986285"/>
            <a:ext cx="2254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E9F726E-E05E-4C4C-8EDD-EF4F170AE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98" y="755720"/>
            <a:ext cx="1522708" cy="2160000"/>
          </a:xfrm>
          <a:prstGeom prst="rect">
            <a:avLst/>
          </a:prstGeom>
        </p:spPr>
      </p:pic>
      <p:pic>
        <p:nvPicPr>
          <p:cNvPr id="7" name="Picture 6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FAAFDE1F-06C0-4176-8208-EFE633941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253" y="742072"/>
            <a:ext cx="1512260" cy="216000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E48DBEF-878E-421D-AB88-BFC003BBA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263" y="742072"/>
            <a:ext cx="1524014" cy="2160000"/>
          </a:xfrm>
          <a:prstGeom prst="rect">
            <a:avLst/>
          </a:prstGeom>
        </p:spPr>
      </p:pic>
      <p:pic>
        <p:nvPicPr>
          <p:cNvPr id="11" name="Picture 10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1D778B84-6899-460C-B74D-8465C53871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028" y="742072"/>
            <a:ext cx="1524936" cy="2160000"/>
          </a:xfrm>
          <a:prstGeom prst="rect">
            <a:avLst/>
          </a:prstGeom>
        </p:spPr>
      </p:pic>
      <p:pic>
        <p:nvPicPr>
          <p:cNvPr id="13" name="Picture 12" descr="A person holding a flag&#10;&#10;Description automatically generated with low confidence">
            <a:extLst>
              <a:ext uri="{FF2B5EF4-FFF2-40B4-BE49-F238E27FC236}">
                <a16:creationId xmlns:a16="http://schemas.microsoft.com/office/drawing/2014/main" id="{A689F8FC-379D-4F8B-B588-14FD52728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872" y="768772"/>
            <a:ext cx="1538044" cy="2160000"/>
          </a:xfrm>
          <a:prstGeom prst="rect">
            <a:avLst/>
          </a:prstGeom>
        </p:spPr>
      </p:pic>
      <p:pic>
        <p:nvPicPr>
          <p:cNvPr id="21" name="Picture 20" descr="A poster of a person&#10;&#10;Description automatically generated with low confidence">
            <a:extLst>
              <a:ext uri="{FF2B5EF4-FFF2-40B4-BE49-F238E27FC236}">
                <a16:creationId xmlns:a16="http://schemas.microsoft.com/office/drawing/2014/main" id="{ADB290C0-10E7-48A0-85D5-E7BFEB6799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451" y="768772"/>
            <a:ext cx="1521788" cy="2160000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49E4CAB8-3175-40BF-A201-B9D0ED8FC1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760544"/>
            <a:ext cx="1518120" cy="21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23EB8F-A12C-435C-8929-3A3DDDF78CCA}"/>
              </a:ext>
            </a:extLst>
          </p:cNvPr>
          <p:cNvSpPr txBox="1"/>
          <p:nvPr/>
        </p:nvSpPr>
        <p:spPr>
          <a:xfrm>
            <a:off x="3864718" y="47815"/>
            <a:ext cx="4047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 err="1">
                <a:latin typeface="Cooper Black" panose="0208090404030B020404" pitchFamily="18" charset="0"/>
              </a:rPr>
              <a:t>INHLIZIYO</a:t>
            </a:r>
            <a:r>
              <a:rPr lang="en-ZA" sz="2400" dirty="0">
                <a:latin typeface="Cooper Black" panose="0208090404030B020404" pitchFamily="18" charset="0"/>
              </a:rPr>
              <a:t> </a:t>
            </a:r>
            <a:r>
              <a:rPr lang="en-ZA" sz="2400" dirty="0" err="1">
                <a:latin typeface="Cooper Black" panose="0208090404030B020404" pitchFamily="18" charset="0"/>
              </a:rPr>
              <a:t>YOMUNTU</a:t>
            </a:r>
            <a:endParaRPr lang="en-ZA" sz="2400" dirty="0">
              <a:latin typeface="Cooper Black" panose="0208090404030B0204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763EB5-7994-4B0C-BCDE-6754B35D0C74}"/>
              </a:ext>
            </a:extLst>
          </p:cNvPr>
          <p:cNvSpPr txBox="1"/>
          <p:nvPr/>
        </p:nvSpPr>
        <p:spPr>
          <a:xfrm>
            <a:off x="383722" y="514631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INHLIZIYO</a:t>
            </a:r>
            <a:r>
              <a:rPr lang="en-US" sz="1100" b="1" dirty="0"/>
              <a:t> </a:t>
            </a:r>
            <a:r>
              <a:rPr lang="en-US" sz="1100" b="1" dirty="0" err="1"/>
              <a:t>YOSONI</a:t>
            </a:r>
            <a:endParaRPr lang="en-US" sz="11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369064-EFEE-4770-9E45-A177476260D4}"/>
              </a:ext>
            </a:extLst>
          </p:cNvPr>
          <p:cNvSpPr txBox="1"/>
          <p:nvPr/>
        </p:nvSpPr>
        <p:spPr>
          <a:xfrm>
            <a:off x="1716054" y="514631"/>
            <a:ext cx="1993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/>
              <a:t>INHLIZIYO</a:t>
            </a:r>
            <a:r>
              <a:rPr lang="en-US" sz="1000" b="1" dirty="0"/>
              <a:t> </a:t>
            </a:r>
            <a:r>
              <a:rPr lang="en-US" sz="1000" b="1" dirty="0" err="1"/>
              <a:t>EKHOLWE</a:t>
            </a:r>
            <a:r>
              <a:rPr lang="en-US" sz="1000" b="1" dirty="0"/>
              <a:t> </a:t>
            </a:r>
            <a:r>
              <a:rPr lang="en-US" sz="1000" b="1" dirty="0" err="1"/>
              <a:t>NGESONO</a:t>
            </a:r>
            <a:endParaRPr lang="en-US" sz="10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DB8932-0B69-4B37-9473-9529B204F59C}"/>
              </a:ext>
            </a:extLst>
          </p:cNvPr>
          <p:cNvSpPr txBox="1"/>
          <p:nvPr/>
        </p:nvSpPr>
        <p:spPr>
          <a:xfrm>
            <a:off x="3615820" y="505033"/>
            <a:ext cx="17761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INHLIZIYO</a:t>
            </a:r>
            <a:r>
              <a:rPr lang="en-US" sz="1100" b="1" dirty="0"/>
              <a:t> </a:t>
            </a:r>
            <a:r>
              <a:rPr lang="en-US" sz="1100" b="1" dirty="0" err="1"/>
              <a:t>EPHENDUKEYO</a:t>
            </a:r>
            <a:endParaRPr lang="en-US" sz="11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B2C647-EFA3-4D82-8689-AE3FF68D360A}"/>
              </a:ext>
            </a:extLst>
          </p:cNvPr>
          <p:cNvSpPr txBox="1"/>
          <p:nvPr/>
        </p:nvSpPr>
        <p:spPr>
          <a:xfrm>
            <a:off x="5486441" y="505033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UKUFA</a:t>
            </a:r>
            <a:r>
              <a:rPr lang="en-US" sz="1100" b="1" dirty="0"/>
              <a:t> NO </a:t>
            </a:r>
            <a:r>
              <a:rPr lang="en-US" sz="1100" b="1" dirty="0" err="1"/>
              <a:t>KRISTU</a:t>
            </a:r>
            <a:endParaRPr lang="en-US" sz="11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60BBDF-49E5-470B-BFF7-9361EB3A6691}"/>
              </a:ext>
            </a:extLst>
          </p:cNvPr>
          <p:cNvSpPr txBox="1"/>
          <p:nvPr/>
        </p:nvSpPr>
        <p:spPr>
          <a:xfrm>
            <a:off x="6978094" y="493718"/>
            <a:ext cx="17761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/>
              <a:t>ITHEMPELI</a:t>
            </a:r>
            <a:r>
              <a:rPr lang="en-US" sz="1000" b="1" dirty="0"/>
              <a:t> </a:t>
            </a:r>
            <a:r>
              <a:rPr lang="en-US" sz="1000" b="1" dirty="0" err="1"/>
              <a:t>LIKANKULUNKULU</a:t>
            </a:r>
            <a:endParaRPr lang="en-US" sz="10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4F450F-86CB-4557-8D49-4ACB79407E01}"/>
              </a:ext>
            </a:extLst>
          </p:cNvPr>
          <p:cNvSpPr txBox="1"/>
          <p:nvPr/>
        </p:nvSpPr>
        <p:spPr>
          <a:xfrm>
            <a:off x="8741732" y="506932"/>
            <a:ext cx="1668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INHLIZIYO</a:t>
            </a:r>
            <a:r>
              <a:rPr lang="en-US" sz="1100" b="1" dirty="0"/>
              <a:t> </a:t>
            </a:r>
            <a:r>
              <a:rPr lang="en-US" sz="1100" b="1" dirty="0" err="1"/>
              <a:t>ENQOBI</a:t>
            </a:r>
            <a:endParaRPr lang="en-US" sz="11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255D46-3CCD-4EE3-93E6-1F185891E732}"/>
              </a:ext>
            </a:extLst>
          </p:cNvPr>
          <p:cNvSpPr txBox="1"/>
          <p:nvPr/>
        </p:nvSpPr>
        <p:spPr>
          <a:xfrm>
            <a:off x="10278767" y="518247"/>
            <a:ext cx="1946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IKHAYA</a:t>
            </a:r>
            <a:r>
              <a:rPr lang="en-US" sz="1100" b="1" dirty="0"/>
              <a:t> </a:t>
            </a:r>
            <a:r>
              <a:rPr lang="en-US" sz="1100" b="1" dirty="0" err="1"/>
              <a:t>EKHAYA</a:t>
            </a:r>
            <a:endParaRPr lang="en-US" sz="11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965583-74E4-4CC7-A530-F9C791DE03B4}"/>
              </a:ext>
            </a:extLst>
          </p:cNvPr>
          <p:cNvSpPr txBox="1"/>
          <p:nvPr/>
        </p:nvSpPr>
        <p:spPr>
          <a:xfrm>
            <a:off x="2033081" y="4495824"/>
            <a:ext cx="7957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Stencil" panose="040409050D0802020404" pitchFamily="82" charset="0"/>
              </a:rPr>
              <a:t>ESITHUPHA</a:t>
            </a:r>
            <a:r>
              <a:rPr lang="en-US" sz="3600" b="1" dirty="0">
                <a:latin typeface="Stencil" panose="040409050D0802020404" pitchFamily="82" charset="0"/>
              </a:rPr>
              <a:t>, </a:t>
            </a:r>
            <a:r>
              <a:rPr lang="en-US" sz="3600" b="1" dirty="0" err="1">
                <a:latin typeface="Stencil" panose="040409050D0802020404" pitchFamily="82" charset="0"/>
              </a:rPr>
              <a:t>ISIKHOMBISA</a:t>
            </a:r>
            <a:r>
              <a:rPr lang="en-US" sz="3600" b="1" dirty="0">
                <a:latin typeface="Stencil" panose="040409050D0802020404" pitchFamily="82" charset="0"/>
              </a:rPr>
              <a:t> </a:t>
            </a:r>
            <a:r>
              <a:rPr lang="en-US" sz="3600" b="1" dirty="0" err="1">
                <a:latin typeface="Stencil" panose="040409050D0802020404" pitchFamily="82" charset="0"/>
              </a:rPr>
              <a:t>kanye</a:t>
            </a:r>
            <a:r>
              <a:rPr lang="en-US" sz="3600" b="1" dirty="0">
                <a:latin typeface="Stencil" panose="040409050D0802020404" pitchFamily="82" charset="0"/>
              </a:rPr>
              <a:t> </a:t>
            </a:r>
            <a:r>
              <a:rPr lang="en-US" sz="3600" b="1" dirty="0" err="1">
                <a:latin typeface="Stencil" panose="040409050D0802020404" pitchFamily="82" charset="0"/>
              </a:rPr>
              <a:t>NESISHIYAGALOMBILI</a:t>
            </a:r>
            <a:r>
              <a:rPr lang="en-US" sz="3600" b="1" dirty="0">
                <a:latin typeface="Stencil" panose="040409050D0802020404" pitchFamily="82" charset="0"/>
              </a:rPr>
              <a:t> ???</a:t>
            </a:r>
            <a:endParaRPr lang="en-ZA" sz="3600" b="1" dirty="0">
              <a:latin typeface="Stencil" panose="040409050D0802020404" pitchFamily="8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C152D9-58E5-486A-AF51-C552BCEC4617}"/>
              </a:ext>
            </a:extLst>
          </p:cNvPr>
          <p:cNvSpPr txBox="1"/>
          <p:nvPr/>
        </p:nvSpPr>
        <p:spPr>
          <a:xfrm>
            <a:off x="0" y="3414237"/>
            <a:ext cx="1219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</a:rPr>
              <a:t>KUTHATHA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</a:rPr>
              <a:t>ISIKHATHI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</a:rPr>
              <a:t>ESINGAKANANI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</a:rPr>
              <a:t>UKUFINYELELA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</a:rPr>
              <a:t> </a:t>
            </a:r>
          </a:p>
          <a:p>
            <a:pPr algn="ctr"/>
            <a:r>
              <a:rPr lang="en-US" sz="2800" b="1" i="1" dirty="0">
                <a:solidFill>
                  <a:srgbClr val="FF0000"/>
                </a:solidFill>
                <a:latin typeface="Stencil" panose="040409050D0802020404" pitchFamily="82" charset="0"/>
              </a:rPr>
              <a:t>“</a:t>
            </a:r>
            <a:r>
              <a:rPr lang="en-US" sz="2800" b="1" i="1" dirty="0" err="1">
                <a:solidFill>
                  <a:srgbClr val="FF0000"/>
                </a:solidFill>
                <a:latin typeface="Stencil" panose="040409050D0802020404" pitchFamily="82" charset="0"/>
              </a:rPr>
              <a:t>INHLIZIYO</a:t>
            </a:r>
            <a:r>
              <a:rPr lang="en-US" sz="2800" b="1" i="1" dirty="0">
                <a:solidFill>
                  <a:srgbClr val="FF0000"/>
                </a:solidFill>
                <a:latin typeface="Stencil" panose="040409050D0802020404" pitchFamily="82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Stencil" panose="040409050D0802020404" pitchFamily="82" charset="0"/>
              </a:rPr>
              <a:t>ENQOBAYO</a:t>
            </a:r>
            <a:r>
              <a:rPr lang="en-US" sz="2800" b="1" i="1" dirty="0">
                <a:solidFill>
                  <a:srgbClr val="FF0000"/>
                </a:solidFill>
                <a:latin typeface="Stencil" panose="040409050D0802020404" pitchFamily="82" charset="0"/>
              </a:rPr>
              <a:t>”?</a:t>
            </a:r>
            <a:endParaRPr lang="en-US" sz="2800" b="1" dirty="0">
              <a:solidFill>
                <a:srgbClr val="FF0000"/>
              </a:solidFill>
              <a:latin typeface="Stencil" panose="040409050D0802020404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27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7581658" y="6272049"/>
            <a:ext cx="450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8869696" y="5986285"/>
            <a:ext cx="2254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E9F726E-E05E-4C4C-8EDD-EF4F170AE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98" y="755720"/>
            <a:ext cx="1522708" cy="2160000"/>
          </a:xfrm>
          <a:prstGeom prst="rect">
            <a:avLst/>
          </a:prstGeom>
        </p:spPr>
      </p:pic>
      <p:pic>
        <p:nvPicPr>
          <p:cNvPr id="7" name="Picture 6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FAAFDE1F-06C0-4176-8208-EFE633941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253" y="742072"/>
            <a:ext cx="1512260" cy="216000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E48DBEF-878E-421D-AB88-BFC003BBA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263" y="742072"/>
            <a:ext cx="1524014" cy="2160000"/>
          </a:xfrm>
          <a:prstGeom prst="rect">
            <a:avLst/>
          </a:prstGeom>
        </p:spPr>
      </p:pic>
      <p:pic>
        <p:nvPicPr>
          <p:cNvPr id="11" name="Picture 10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1D778B84-6899-460C-B74D-8465C53871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028" y="742072"/>
            <a:ext cx="1524936" cy="2160000"/>
          </a:xfrm>
          <a:prstGeom prst="rect">
            <a:avLst/>
          </a:prstGeom>
        </p:spPr>
      </p:pic>
      <p:pic>
        <p:nvPicPr>
          <p:cNvPr id="13" name="Picture 12" descr="A person holding a flag&#10;&#10;Description automatically generated with low confidence">
            <a:extLst>
              <a:ext uri="{FF2B5EF4-FFF2-40B4-BE49-F238E27FC236}">
                <a16:creationId xmlns:a16="http://schemas.microsoft.com/office/drawing/2014/main" id="{A689F8FC-379D-4F8B-B588-14FD52728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872" y="768772"/>
            <a:ext cx="1538044" cy="2160000"/>
          </a:xfrm>
          <a:prstGeom prst="rect">
            <a:avLst/>
          </a:prstGeom>
        </p:spPr>
      </p:pic>
      <p:pic>
        <p:nvPicPr>
          <p:cNvPr id="21" name="Picture 20" descr="A poster of a person&#10;&#10;Description automatically generated with low confidence">
            <a:extLst>
              <a:ext uri="{FF2B5EF4-FFF2-40B4-BE49-F238E27FC236}">
                <a16:creationId xmlns:a16="http://schemas.microsoft.com/office/drawing/2014/main" id="{ADB290C0-10E7-48A0-85D5-E7BFEB6799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451" y="768772"/>
            <a:ext cx="1521788" cy="2160000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49E4CAB8-3175-40BF-A201-B9D0ED8FC1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760544"/>
            <a:ext cx="1518120" cy="21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23EB8F-A12C-435C-8929-3A3DDDF78CCA}"/>
              </a:ext>
            </a:extLst>
          </p:cNvPr>
          <p:cNvSpPr txBox="1"/>
          <p:nvPr/>
        </p:nvSpPr>
        <p:spPr>
          <a:xfrm>
            <a:off x="3864718" y="47815"/>
            <a:ext cx="4047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 err="1">
                <a:latin typeface="Cooper Black" panose="0208090404030B020404" pitchFamily="18" charset="0"/>
              </a:rPr>
              <a:t>INHLIZIYO</a:t>
            </a:r>
            <a:r>
              <a:rPr lang="en-ZA" sz="2400" dirty="0">
                <a:latin typeface="Cooper Black" panose="0208090404030B020404" pitchFamily="18" charset="0"/>
              </a:rPr>
              <a:t> </a:t>
            </a:r>
            <a:r>
              <a:rPr lang="en-ZA" sz="2400" dirty="0" err="1">
                <a:latin typeface="Cooper Black" panose="0208090404030B020404" pitchFamily="18" charset="0"/>
              </a:rPr>
              <a:t>YOMUNTU</a:t>
            </a:r>
            <a:endParaRPr lang="en-ZA" sz="2400" dirty="0">
              <a:latin typeface="Cooper Black" panose="0208090404030B0204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763EB5-7994-4B0C-BCDE-6754B35D0C74}"/>
              </a:ext>
            </a:extLst>
          </p:cNvPr>
          <p:cNvSpPr txBox="1"/>
          <p:nvPr/>
        </p:nvSpPr>
        <p:spPr>
          <a:xfrm>
            <a:off x="383722" y="514631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INHLIZIYO</a:t>
            </a:r>
            <a:r>
              <a:rPr lang="en-US" sz="1100" b="1" dirty="0"/>
              <a:t> </a:t>
            </a:r>
            <a:r>
              <a:rPr lang="en-US" sz="1100" b="1" dirty="0" err="1"/>
              <a:t>YOSONI</a:t>
            </a:r>
            <a:endParaRPr lang="en-US" sz="11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369064-EFEE-4770-9E45-A177476260D4}"/>
              </a:ext>
            </a:extLst>
          </p:cNvPr>
          <p:cNvSpPr txBox="1"/>
          <p:nvPr/>
        </p:nvSpPr>
        <p:spPr>
          <a:xfrm>
            <a:off x="1716054" y="514631"/>
            <a:ext cx="1993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/>
              <a:t>INHLIZIYO</a:t>
            </a:r>
            <a:r>
              <a:rPr lang="en-US" sz="1000" b="1" dirty="0"/>
              <a:t> </a:t>
            </a:r>
            <a:r>
              <a:rPr lang="en-US" sz="1000" b="1" dirty="0" err="1"/>
              <a:t>EKHOLWE</a:t>
            </a:r>
            <a:r>
              <a:rPr lang="en-US" sz="1000" b="1" dirty="0"/>
              <a:t> </a:t>
            </a:r>
            <a:r>
              <a:rPr lang="en-US" sz="1000" b="1" dirty="0" err="1"/>
              <a:t>NGESONO</a:t>
            </a:r>
            <a:endParaRPr lang="en-US" sz="10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DB8932-0B69-4B37-9473-9529B204F59C}"/>
              </a:ext>
            </a:extLst>
          </p:cNvPr>
          <p:cNvSpPr txBox="1"/>
          <p:nvPr/>
        </p:nvSpPr>
        <p:spPr>
          <a:xfrm>
            <a:off x="3615820" y="505033"/>
            <a:ext cx="17761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INHLIZIYO</a:t>
            </a:r>
            <a:r>
              <a:rPr lang="en-US" sz="1100" b="1" dirty="0"/>
              <a:t> </a:t>
            </a:r>
            <a:r>
              <a:rPr lang="en-US" sz="1100" b="1" dirty="0" err="1"/>
              <a:t>EPHENDUKEYO</a:t>
            </a:r>
            <a:endParaRPr lang="en-US" sz="11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B2C647-EFA3-4D82-8689-AE3FF68D360A}"/>
              </a:ext>
            </a:extLst>
          </p:cNvPr>
          <p:cNvSpPr txBox="1"/>
          <p:nvPr/>
        </p:nvSpPr>
        <p:spPr>
          <a:xfrm>
            <a:off x="5486441" y="505033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UKUFA</a:t>
            </a:r>
            <a:r>
              <a:rPr lang="en-US" sz="1100" b="1" dirty="0"/>
              <a:t> NO </a:t>
            </a:r>
            <a:r>
              <a:rPr lang="en-US" sz="1100" b="1" dirty="0" err="1"/>
              <a:t>KRISTU</a:t>
            </a:r>
            <a:endParaRPr lang="en-US" sz="11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60BBDF-49E5-470B-BFF7-9361EB3A6691}"/>
              </a:ext>
            </a:extLst>
          </p:cNvPr>
          <p:cNvSpPr txBox="1"/>
          <p:nvPr/>
        </p:nvSpPr>
        <p:spPr>
          <a:xfrm>
            <a:off x="6978094" y="493718"/>
            <a:ext cx="17761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/>
              <a:t>ITHEMPELI</a:t>
            </a:r>
            <a:r>
              <a:rPr lang="en-US" sz="1000" b="1" dirty="0"/>
              <a:t> </a:t>
            </a:r>
            <a:r>
              <a:rPr lang="en-US" sz="1000" b="1" dirty="0" err="1"/>
              <a:t>LIKANKULUNKULU</a:t>
            </a:r>
            <a:endParaRPr lang="en-US" sz="10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4F450F-86CB-4557-8D49-4ACB79407E01}"/>
              </a:ext>
            </a:extLst>
          </p:cNvPr>
          <p:cNvSpPr txBox="1"/>
          <p:nvPr/>
        </p:nvSpPr>
        <p:spPr>
          <a:xfrm>
            <a:off x="8741732" y="506932"/>
            <a:ext cx="1668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INHLIZIYO</a:t>
            </a:r>
            <a:r>
              <a:rPr lang="en-US" sz="1100" b="1" dirty="0"/>
              <a:t> </a:t>
            </a:r>
            <a:r>
              <a:rPr lang="en-US" sz="1100" b="1" dirty="0" err="1"/>
              <a:t>ENQOBI</a:t>
            </a:r>
            <a:endParaRPr lang="en-US" sz="11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255D46-3CCD-4EE3-93E6-1F185891E732}"/>
              </a:ext>
            </a:extLst>
          </p:cNvPr>
          <p:cNvSpPr txBox="1"/>
          <p:nvPr/>
        </p:nvSpPr>
        <p:spPr>
          <a:xfrm>
            <a:off x="10278767" y="518247"/>
            <a:ext cx="1946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IKHAYA</a:t>
            </a:r>
            <a:r>
              <a:rPr lang="en-US" sz="1100" b="1" dirty="0"/>
              <a:t> </a:t>
            </a:r>
            <a:r>
              <a:rPr lang="en-US" sz="1100" b="1" dirty="0" err="1"/>
              <a:t>EKHAYA</a:t>
            </a:r>
            <a:endParaRPr lang="en-US" sz="11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96B776-2394-A429-2EF2-6BA1EBEF14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78094" y="3065786"/>
            <a:ext cx="5020664" cy="300290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E1A022D-E359-A97B-D932-3DF54C6EC212}"/>
              </a:ext>
            </a:extLst>
          </p:cNvPr>
          <p:cNvSpPr txBox="1"/>
          <p:nvPr/>
        </p:nvSpPr>
        <p:spPr>
          <a:xfrm>
            <a:off x="383722" y="3129513"/>
            <a:ext cx="611383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Ocabanga</a:t>
            </a:r>
            <a:r>
              <a:rPr lang="en-GB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ukuthi</a:t>
            </a:r>
            <a:r>
              <a:rPr lang="en-GB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umile</a:t>
            </a:r>
            <a:r>
              <a:rPr lang="en-GB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kungcono</a:t>
            </a:r>
            <a:r>
              <a:rPr lang="en-GB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aqaphele</a:t>
            </a:r>
            <a:r>
              <a:rPr lang="en-GB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angawi</a:t>
            </a:r>
            <a:r>
              <a:rPr lang="en-GB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. (1 </a:t>
            </a:r>
            <a:r>
              <a:rPr lang="en-GB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Korinte</a:t>
            </a:r>
            <a:r>
              <a:rPr lang="en-GB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ova" panose="020B0504020202020204" pitchFamily="34" charset="0"/>
              </a:rPr>
              <a:t> 10: 12)</a:t>
            </a:r>
          </a:p>
          <a:p>
            <a:pPr algn="ctr"/>
            <a:endParaRPr lang="en-GB" b="1" dirty="0">
              <a:latin typeface="Arial Nova" panose="020B0504020202020204" pitchFamily="34" charset="0"/>
            </a:endParaRPr>
          </a:p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……..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Bese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uyaphuma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ulethe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abanye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omoya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abayisikhombisa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ababi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kakhulu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kunawo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,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bafike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bahlale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khona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.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Ngakho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, 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lapho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konke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sekuphelile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,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lowo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muntu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usesimweni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esibi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kakhulu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kunalokho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ayeyikho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ekuqaleni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.” (Luka 11: 24 - 26)</a:t>
            </a:r>
          </a:p>
          <a:p>
            <a:pPr algn="ctr"/>
            <a:r>
              <a:rPr lang="en-GB" b="1" dirty="0">
                <a:latin typeface="Arial Nova" panose="020B0504020202020204" pitchFamily="34" charset="0"/>
              </a:rPr>
              <a:t>-----------------------------------------------------------------</a:t>
            </a:r>
          </a:p>
          <a:p>
            <a:pPr algn="ctr"/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Sukani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kimi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, </a:t>
            </a:r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nina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eningaphansi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kwesiqalekiso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sikaNkulunkulu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! </a:t>
            </a:r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kude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emlilweni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ophakade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olungiselwe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uSathane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nezingelosi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zakhe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. (</a:t>
            </a:r>
            <a:r>
              <a:rPr lang="en-GB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Mathewu</a:t>
            </a:r>
            <a:r>
              <a:rPr lang="en-GB" b="1" dirty="0">
                <a:solidFill>
                  <a:srgbClr val="FF0000"/>
                </a:solidFill>
                <a:latin typeface="Arial Nova" panose="020B0504020202020204" pitchFamily="34" charset="0"/>
              </a:rPr>
              <a:t> 25: 41)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F9DB34-3FA2-2E7C-84D1-1D40C184CEFF}"/>
              </a:ext>
            </a:extLst>
          </p:cNvPr>
          <p:cNvSpPr/>
          <p:nvPr/>
        </p:nvSpPr>
        <p:spPr>
          <a:xfrm>
            <a:off x="6981441" y="2965716"/>
            <a:ext cx="5079387" cy="307598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7" name="Picture 16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3F61122E-496F-8202-E8DF-38AEBAB3E7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980" y="3044667"/>
            <a:ext cx="1524936" cy="2160000"/>
          </a:xfrm>
          <a:prstGeom prst="rect">
            <a:avLst/>
          </a:prstGeom>
        </p:spPr>
      </p:pic>
      <p:pic>
        <p:nvPicPr>
          <p:cNvPr id="19" name="Picture 18" descr="A picture containing text, colorful, bright, painted&#10;&#10;Description automatically generated">
            <a:extLst>
              <a:ext uri="{FF2B5EF4-FFF2-40B4-BE49-F238E27FC236}">
                <a16:creationId xmlns:a16="http://schemas.microsoft.com/office/drawing/2014/main" id="{FC0EB07A-3275-F380-996F-6B92E3B042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059" y="3292245"/>
            <a:ext cx="1527708" cy="2160000"/>
          </a:xfrm>
          <a:prstGeom prst="rect">
            <a:avLst/>
          </a:prstGeom>
        </p:spPr>
      </p:pic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CE32CC95-C60B-0AE0-07A2-4B8F849919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3526942"/>
            <a:ext cx="1518120" cy="21600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2127C6D-8E2B-D849-E783-1A5CF88738E3}"/>
              </a:ext>
            </a:extLst>
          </p:cNvPr>
          <p:cNvSpPr txBox="1"/>
          <p:nvPr/>
        </p:nvSpPr>
        <p:spPr>
          <a:xfrm>
            <a:off x="7138553" y="5195431"/>
            <a:ext cx="1522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INHLIZIYO</a:t>
            </a:r>
            <a:r>
              <a:rPr lang="en-US" sz="1000" b="1" dirty="0"/>
              <a:t> </a:t>
            </a:r>
            <a:r>
              <a:rPr lang="en-US" sz="1000" b="1" dirty="0" err="1"/>
              <a:t>ELINGWAYO</a:t>
            </a:r>
            <a:r>
              <a:rPr lang="en-US" sz="1000" b="1" dirty="0"/>
              <a:t> </a:t>
            </a:r>
            <a:r>
              <a:rPr lang="en-US" sz="1000" b="1" dirty="0" err="1"/>
              <a:t>NEHLUKILE</a:t>
            </a:r>
            <a:endParaRPr lang="en-US" sz="10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DF34C6-E275-4513-7745-7120413A2135}"/>
              </a:ext>
            </a:extLst>
          </p:cNvPr>
          <p:cNvSpPr txBox="1"/>
          <p:nvPr/>
        </p:nvSpPr>
        <p:spPr>
          <a:xfrm>
            <a:off x="8796371" y="5450050"/>
            <a:ext cx="1522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INHLIZIYO</a:t>
            </a:r>
            <a:r>
              <a:rPr lang="en-US" sz="1100" b="1" dirty="0"/>
              <a:t> </a:t>
            </a:r>
            <a:r>
              <a:rPr lang="en-US" sz="1100" b="1" dirty="0" err="1"/>
              <a:t>EBUYILE</a:t>
            </a:r>
            <a:r>
              <a:rPr lang="en-US" sz="1100" b="1" dirty="0"/>
              <a:t> NOMA </a:t>
            </a:r>
            <a:r>
              <a:rPr lang="en-US" sz="1100" b="1" dirty="0" err="1"/>
              <a:t>ENINI</a:t>
            </a:r>
            <a:endParaRPr lang="en-US" sz="11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1AF692A-174B-24A8-FD78-E52EEFF8E37D}"/>
              </a:ext>
            </a:extLst>
          </p:cNvPr>
          <p:cNvSpPr txBox="1"/>
          <p:nvPr/>
        </p:nvSpPr>
        <p:spPr>
          <a:xfrm>
            <a:off x="10320712" y="5679839"/>
            <a:ext cx="18097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UKWAHLULELA</a:t>
            </a:r>
            <a:r>
              <a:rPr lang="en-US" sz="1100" b="1" dirty="0"/>
              <a:t> </a:t>
            </a:r>
            <a:r>
              <a:rPr lang="en-US" sz="1100" b="1" dirty="0" err="1"/>
              <a:t>KWESOONI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409978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30" grpId="0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701EAE5-AF08-4FEC-A9D9-FB30FBF53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" b="17"/>
          <a:stretch>
            <a:fillRect/>
          </a:stretch>
        </p:blipFill>
        <p:spPr bwMode="auto">
          <a:xfrm>
            <a:off x="2013563" y="640191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379F53FD-D00A-459E-8F0A-86DACAACD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673661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722A570A-458B-4049-AAD7-FB80AD766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107" y="118539"/>
            <a:ext cx="6115552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INHLIZIYO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ELINGWAYO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NEHLUKILE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38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701EAE5-AF08-4FEC-A9D9-FB30FBF53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30000"/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" b="17"/>
          <a:stretch>
            <a:fillRect/>
          </a:stretch>
        </p:blipFill>
        <p:spPr bwMode="auto">
          <a:xfrm>
            <a:off x="2013563" y="640191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379F53FD-D00A-459E-8F0A-86DACAACD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673661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722A570A-458B-4049-AAD7-FB80AD766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0299" y="118539"/>
            <a:ext cx="6115552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INHLIZIYO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ELINGWAYO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NEHLUKILE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7FB09C-B918-4855-B960-8738A337E6F6}"/>
              </a:ext>
            </a:extLst>
          </p:cNvPr>
          <p:cNvSpPr txBox="1"/>
          <p:nvPr/>
        </p:nvSpPr>
        <p:spPr>
          <a:xfrm>
            <a:off x="4666733" y="860661"/>
            <a:ext cx="7013026" cy="5046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" algn="ctr">
              <a:lnSpc>
                <a:spcPct val="119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Lesi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isithombe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esidabukisayo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somuntu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obuye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wawa</a:t>
            </a:r>
          </a:p>
          <a:p>
            <a:pPr marR="3810" algn="ctr">
              <a:lnSpc>
                <a:spcPct val="119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ezindleleni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zakhe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zakudala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3810" algn="ctr">
              <a:lnSpc>
                <a:spcPct val="119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Ukukhanya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kwangaphakathi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sekufiphele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nezithombe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</a:p>
          <a:p>
            <a:pPr marR="3810" algn="ctr">
              <a:lnSpc>
                <a:spcPct val="119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ezisenhliziyweni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yakhe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</a:t>
            </a:r>
          </a:p>
          <a:p>
            <a:pPr marR="3810" algn="ctr">
              <a:lnSpc>
                <a:spcPct val="119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ekhombisa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ukulungela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kwakhe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ukuhlupheka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kanye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noKristu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sebewile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futhi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abasekho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abaqotho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Uzungezwe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izilingo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azinikela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kancane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kancane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kunokuba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amelane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nazo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Esikhundleni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sokulalela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izwi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likaNkulunkulu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manje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uqala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ukulalela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iziphakamiso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zobuqili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zikadeveli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nezithembiso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ezingamanga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3810" algn="ctr">
              <a:lnSpc>
                <a:spcPct val="119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Nakuba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kungenzeka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usengumuntu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osontayo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ofihla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izifiso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zakhe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zezinto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zezwe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ngaphansi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kohlobo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oluthile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lwenkolo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</a:t>
            </a:r>
          </a:p>
          <a:p>
            <a:pPr marR="3810" algn="ctr">
              <a:lnSpc>
                <a:spcPct val="119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uthando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lukaNkulunkulu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seluphole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enhliziyweni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yakhe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3810" algn="ctr">
              <a:lnSpc>
                <a:spcPct val="119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Lalelani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izixwayiso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zeNkosi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yethu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uJesu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lapho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:</a:t>
            </a:r>
          </a:p>
          <a:p>
            <a:pPr marR="3810" algn="ctr">
              <a:lnSpc>
                <a:spcPct val="119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Hlalani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nilindile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futhi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nithandaze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ukuba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ningaweli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esilingweni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(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Mathewu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26: 41)</a:t>
            </a:r>
          </a:p>
          <a:p>
            <a:pPr marR="3810" algn="ctr">
              <a:lnSpc>
                <a:spcPct val="119000"/>
              </a:lnSpc>
            </a:pP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Ocabanga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ukuthi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umile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kungcono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aqaphele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angawi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3810" algn="ctr">
              <a:lnSpc>
                <a:spcPct val="119000"/>
              </a:lnSpc>
            </a:pP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(1 </a:t>
            </a:r>
            <a:r>
              <a:rPr lang="en-US" sz="16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Korinte</a:t>
            </a:r>
            <a:r>
              <a:rPr lang="en-US" sz="16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10: 12)</a:t>
            </a:r>
            <a:r>
              <a:rPr lang="en-US" sz="16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rial Nova" panose="020B0504020202020204" pitchFamily="34" charset="0"/>
              </a:rPr>
              <a:t> </a:t>
            </a:r>
          </a:p>
        </p:txBody>
      </p:sp>
      <p:pic>
        <p:nvPicPr>
          <p:cNvPr id="6" name="ZT SLIDE 26">
            <a:hlinkClick r:id="" action="ppaction://media"/>
            <a:extLst>
              <a:ext uri="{FF2B5EF4-FFF2-40B4-BE49-F238E27FC236}">
                <a16:creationId xmlns:a16="http://schemas.microsoft.com/office/drawing/2014/main" id="{82799EC7-C8DD-4F9D-032C-792495F313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92396" y="55888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0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53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AD9F2CC-BA7D-4A7B-9CC6-8E5DA7E98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 bwMode="auto">
          <a:xfrm>
            <a:off x="2003038" y="643365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68991F66-81A5-4BB7-8DF1-9BBDA8C6A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" r="194"/>
          <a:stretch>
            <a:fillRect/>
          </a:stretch>
        </p:blipFill>
        <p:spPr bwMode="auto">
          <a:xfrm>
            <a:off x="677204" y="637013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32CE923E-7429-47EC-B243-343DB507E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350" y="100578"/>
            <a:ext cx="7007299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INHLIZIYO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EBUYILE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NOMA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INENKANI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25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AD9F2CC-BA7D-4A7B-9CC6-8E5DA7E98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 bwMode="auto">
          <a:xfrm>
            <a:off x="2003038" y="643365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68991F66-81A5-4BB7-8DF1-9BBDA8C6A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" r="194"/>
          <a:stretch>
            <a:fillRect/>
          </a:stretch>
        </p:blipFill>
        <p:spPr bwMode="auto">
          <a:xfrm>
            <a:off x="677204" y="637013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32CE923E-7429-47EC-B243-343DB507E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350" y="100578"/>
            <a:ext cx="7007299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INHLIZIYO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EBUYILE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NOMA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INENKANI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8FD6B4-6A66-49B9-80C3-6CE54E924C78}"/>
              </a:ext>
            </a:extLst>
          </p:cNvPr>
          <p:cNvSpPr txBox="1"/>
          <p:nvPr/>
        </p:nvSpPr>
        <p:spPr>
          <a:xfrm>
            <a:off x="4654832" y="595751"/>
            <a:ext cx="6810340" cy="5597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Lesi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sithombe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siveza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isimo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somuntu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osephinde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wawela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ngokuphelele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ezindleleni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zakhe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zakudala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naphezu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kwalokho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uNkulunkulu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amenzele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kona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UJesu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ngokwakhe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wamchaza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lo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muntu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lapho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ethi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Nxa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idemoni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liphuma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kumuntu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liyahamba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izwe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elomileyo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lifuna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indawo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yokuphumula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Uma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ingakwazi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ukuyithola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izitshela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ukuthi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‘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Ngizobuyela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endlini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yami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.’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Ngakho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ibuyela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emuva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futhi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ithole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indlu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ihlanzekile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futhi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icocekile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Bese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uyaphuma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ulande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abanye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omoya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abayisikhombisa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ababi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kakhulu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kunawo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bafike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bahlale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khona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;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Ngakho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lapho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konke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sekuphelile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lowo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muntu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usesimweni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esibi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kakhulu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kunalokho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ayeyikho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ekuqaleni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(Luka 11: 24 - 26)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Okwenzeka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kubo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kukhomba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ukuthi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izaga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ziyiqiniso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; ‘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Inja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ibuyela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kulokho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ebikuhlanzile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’,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futhi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‘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Ingulube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egeziwe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ibuyela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emuva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ukuze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igingqike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odakeni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(2 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Petru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2:22)</a:t>
            </a:r>
            <a:endParaRPr lang="en-US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</p:txBody>
      </p:sp>
      <p:pic>
        <p:nvPicPr>
          <p:cNvPr id="7" name="ZT SLIDE 28">
            <a:hlinkClick r:id="" action="ppaction://media"/>
            <a:extLst>
              <a:ext uri="{FF2B5EF4-FFF2-40B4-BE49-F238E27FC236}">
                <a16:creationId xmlns:a16="http://schemas.microsoft.com/office/drawing/2014/main" id="{8533A057-7DCF-E097-1F0C-423830C27E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97541" y="54835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83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38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68991F66-81A5-4BB7-8DF1-9BBDA8C6A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" r="194"/>
          <a:stretch>
            <a:fillRect/>
          </a:stretch>
        </p:blipFill>
        <p:spPr bwMode="auto">
          <a:xfrm>
            <a:off x="6458906" y="579673"/>
            <a:ext cx="3831652" cy="5436000"/>
          </a:xfrm>
          <a:prstGeom prst="rect">
            <a:avLst/>
          </a:prstGeom>
          <a:noFill/>
          <a:ln w="508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32CE923E-7429-47EC-B243-343DB507E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37" y="100578"/>
            <a:ext cx="1180407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Ngakho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lapho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konke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sekuphelile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lowo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muntu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usesimweni</a:t>
            </a:r>
            <a:r>
              <a:rPr lang="en-US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esibi</a:t>
            </a:r>
            <a:r>
              <a:rPr lang="en-US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kakhulu</a:t>
            </a:r>
            <a:r>
              <a:rPr lang="en-US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kunalokho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ayeyikho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ekuqaleni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A125447D-7CBF-449D-8EBF-80BBF7238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" r="31"/>
          <a:stretch>
            <a:fillRect/>
          </a:stretch>
        </p:blipFill>
        <p:spPr bwMode="auto">
          <a:xfrm>
            <a:off x="1910043" y="589213"/>
            <a:ext cx="3823053" cy="5426460"/>
          </a:xfrm>
          <a:prstGeom prst="rect">
            <a:avLst/>
          </a:prstGeom>
          <a:noFill/>
          <a:ln w="508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2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7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683490" y="601363"/>
            <a:ext cx="11036919" cy="542646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774" y="90645"/>
            <a:ext cx="3699451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INHLIZIYO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YOMUNTU</a:t>
            </a:r>
            <a:endParaRPr kumimoji="0" lang="en-ZA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oper Black" panose="0208090404030B020404" pitchFamily="18" charset="0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935B1ACF-2DB8-4F42-858B-695180F1F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9030" y="731699"/>
            <a:ext cx="7301122" cy="537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</a:pPr>
            <a:endParaRPr lang="en-ZA" sz="2000" b="1" dirty="0">
              <a:effectLst/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Njengoba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ufunda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le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ncwadi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futhi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ufunda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ngezithombe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zayo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uyokwazi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ukubona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inhliziyo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yakho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Vumela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ukukhanya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kukaNkulunkulu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ukuthi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kukubonise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isimo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senhliziyo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yakho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 Vuma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izono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zakho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futhi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ungakuphiki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ukuthi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zikhona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ngoba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iZwi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likaNkulunkulu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liyasitshela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ukuthi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8. “Uma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sithi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asinasono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siyazikhohlisa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iqiniso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alikho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kithi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9. Kepha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uma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sizivuma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izono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zethu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kuNkulunkulu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uyakusigcina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isithembiso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sakhe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enze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ukulunga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: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Uyosithethelela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izono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zethu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asihlanze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kukho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konke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ukona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kwethu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7. “…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negazi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likaJesu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iNdodana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Yakhe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liyasihlambulula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ezonweni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zonke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”.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(Funda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eyoku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-1 </a:t>
            </a:r>
            <a:r>
              <a:rPr lang="en-ZA" sz="16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Johane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1:1-10.)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Ubuswa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nguSathane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noma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uNkulunkulu.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Uyisigqila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sesono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noma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inceku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kaNkulunkulu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Uma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isono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sibusa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impilo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yakho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ungasiphiki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kodwa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khala</a:t>
            </a:r>
            <a:r>
              <a:rPr lang="en-ZA" sz="16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6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kuNkulunkulu</a:t>
            </a:r>
            <a:r>
              <a:rPr lang="en-ZA" sz="16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7B0636DA-4CA1-4A3D-98EE-B6999FCE51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04" y="2455785"/>
            <a:ext cx="3186670" cy="3395459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3" name="ZT SLIDE 3">
            <a:hlinkClick r:id="" action="ppaction://media"/>
            <a:extLst>
              <a:ext uri="{FF2B5EF4-FFF2-40B4-BE49-F238E27FC236}">
                <a16:creationId xmlns:a16="http://schemas.microsoft.com/office/drawing/2014/main" id="{617CACA5-3E73-0A61-7C68-15518CF7C3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67329" y="54078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DBFF2BA8-E823-466A-B966-A7DB14075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" r="3561"/>
          <a:stretch>
            <a:fillRect/>
          </a:stretch>
        </p:blipFill>
        <p:spPr bwMode="auto">
          <a:xfrm>
            <a:off x="2702336" y="637013"/>
            <a:ext cx="8971869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81B6811E-C1D0-4A5F-B9AF-E1385A99D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 b="121"/>
          <a:stretch>
            <a:fillRect/>
          </a:stretch>
        </p:blipFill>
        <p:spPr bwMode="auto">
          <a:xfrm>
            <a:off x="677204" y="643365"/>
            <a:ext cx="3831653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C3957121-BFCB-4691-BBE3-BD820B05F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594" y="125565"/>
            <a:ext cx="4803714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UKWAHLULELA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KWESOONI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00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DBFF2BA8-E823-466A-B966-A7DB14075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" r="3561"/>
          <a:stretch>
            <a:fillRect/>
          </a:stretch>
        </p:blipFill>
        <p:spPr bwMode="auto">
          <a:xfrm>
            <a:off x="2702336" y="637013"/>
            <a:ext cx="8971869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81B6811E-C1D0-4A5F-B9AF-E1385A99D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 b="121"/>
          <a:stretch>
            <a:fillRect/>
          </a:stretch>
        </p:blipFill>
        <p:spPr bwMode="auto">
          <a:xfrm>
            <a:off x="677204" y="643365"/>
            <a:ext cx="3831653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D52066-588E-4D5B-91B3-1692A258565F}"/>
              </a:ext>
            </a:extLst>
          </p:cNvPr>
          <p:cNvSpPr txBox="1"/>
          <p:nvPr/>
        </p:nvSpPr>
        <p:spPr>
          <a:xfrm>
            <a:off x="4600136" y="643365"/>
            <a:ext cx="6914660" cy="5293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Lapha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sithola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isoni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esinenkani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esasingafuni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ukuphinda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sivule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inhliziyo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yaso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kuNkulunkulu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marR="5080"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Ukuzijabulisa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okungamanga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kwesono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kunyamalele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futhi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iqiniso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elibi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lezindleko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eziphakeme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nezesabekayo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zesono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kufanele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kubhekwane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nalo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manje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Abangane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bakhe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bayesaba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ukuma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eduze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kombhede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wakhe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futhi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amazwi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abo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angenalutho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enduduzo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awakwazi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ukumsiza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manje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Ingcebo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yakhe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ngeke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yelule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ukuphila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kwakhe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noma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isindise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umphefumulo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wakhe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noma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inciphise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usizi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lomphefumulo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wakhe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Lesi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soni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esifayo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esenqaba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intethelelo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nothando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lukaNkulunkulu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ngesikhathi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sokuphila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kwaso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manje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kufanele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sizwe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izwi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loMahluleli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waso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uMsindisi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esamala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lithi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:</a:t>
            </a:r>
          </a:p>
          <a:p>
            <a:pPr marR="5080" algn="ctr">
              <a:lnSpc>
                <a:spcPct val="125000"/>
              </a:lnSpc>
            </a:pP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marR="5080" algn="ctr">
              <a:lnSpc>
                <a:spcPct val="125000"/>
              </a:lnSpc>
            </a:pP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“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Sukani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kimi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nina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eningaphansi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kwesiqalekiso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sikaNkulunkulu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!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kude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emlilweni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ophakade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olungiselwe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uSathane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nezingelosi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zakhe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(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Mathewu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25: 41)</a:t>
            </a:r>
            <a:r>
              <a:rPr 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Arial Nova" panose="020B0504020202020204" pitchFamily="34" charset="0"/>
              </a:rPr>
              <a:t> 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C3957121-BFCB-4691-BBE3-BD820B05F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594" y="125565"/>
            <a:ext cx="4803714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UKWAHLULELA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KWESOONI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ZT SLIDE 31">
            <a:hlinkClick r:id="" action="ppaction://media"/>
            <a:extLst>
              <a:ext uri="{FF2B5EF4-FFF2-40B4-BE49-F238E27FC236}">
                <a16:creationId xmlns:a16="http://schemas.microsoft.com/office/drawing/2014/main" id="{6A926EFB-B1B7-683D-F2FB-CD4B3E6134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7137" y="55177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1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99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FFFE06-B0E9-439C-AED9-F5232040A00A}"/>
              </a:ext>
            </a:extLst>
          </p:cNvPr>
          <p:cNvSpPr/>
          <p:nvPr/>
        </p:nvSpPr>
        <p:spPr>
          <a:xfrm>
            <a:off x="6981441" y="2965716"/>
            <a:ext cx="5079387" cy="307598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7581658" y="6272049"/>
            <a:ext cx="450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8869696" y="5986285"/>
            <a:ext cx="2254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E9F726E-E05E-4C4C-8EDD-EF4F170AE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98" y="755720"/>
            <a:ext cx="1522708" cy="2160000"/>
          </a:xfrm>
          <a:prstGeom prst="rect">
            <a:avLst/>
          </a:prstGeom>
        </p:spPr>
      </p:pic>
      <p:pic>
        <p:nvPicPr>
          <p:cNvPr id="7" name="Picture 6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FAAFDE1F-06C0-4176-8208-EFE633941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253" y="742072"/>
            <a:ext cx="1512260" cy="216000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E48DBEF-878E-421D-AB88-BFC003BBA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263" y="742072"/>
            <a:ext cx="1524014" cy="2160000"/>
          </a:xfrm>
          <a:prstGeom prst="rect">
            <a:avLst/>
          </a:prstGeom>
        </p:spPr>
      </p:pic>
      <p:pic>
        <p:nvPicPr>
          <p:cNvPr id="11" name="Picture 10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1D778B84-6899-460C-B74D-8465C53871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028" y="742072"/>
            <a:ext cx="1524936" cy="2160000"/>
          </a:xfrm>
          <a:prstGeom prst="rect">
            <a:avLst/>
          </a:prstGeom>
        </p:spPr>
      </p:pic>
      <p:pic>
        <p:nvPicPr>
          <p:cNvPr id="13" name="Picture 12" descr="A person holding a flag&#10;&#10;Description automatically generated with low confidence">
            <a:extLst>
              <a:ext uri="{FF2B5EF4-FFF2-40B4-BE49-F238E27FC236}">
                <a16:creationId xmlns:a16="http://schemas.microsoft.com/office/drawing/2014/main" id="{A689F8FC-379D-4F8B-B588-14FD52728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872" y="768772"/>
            <a:ext cx="1538044" cy="2160000"/>
          </a:xfrm>
          <a:prstGeom prst="rect">
            <a:avLst/>
          </a:prstGeom>
        </p:spPr>
      </p:pic>
      <p:pic>
        <p:nvPicPr>
          <p:cNvPr id="15" name="Picture 1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6E3CB561-8AD1-4493-BB1E-704536D5A1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980" y="3044667"/>
            <a:ext cx="1524936" cy="2160000"/>
          </a:xfrm>
          <a:prstGeom prst="rect">
            <a:avLst/>
          </a:prstGeom>
        </p:spPr>
      </p:pic>
      <p:pic>
        <p:nvPicPr>
          <p:cNvPr id="17" name="Picture 16" descr="A picture containing text, colorful, bright, painted&#10;&#10;Description automatically generated">
            <a:extLst>
              <a:ext uri="{FF2B5EF4-FFF2-40B4-BE49-F238E27FC236}">
                <a16:creationId xmlns:a16="http://schemas.microsoft.com/office/drawing/2014/main" id="{685A73CE-2F7D-4EF9-8369-0CD9E038E4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059" y="3292245"/>
            <a:ext cx="1527708" cy="2160000"/>
          </a:xfrm>
          <a:prstGeom prst="rect">
            <a:avLst/>
          </a:prstGeom>
        </p:spPr>
      </p:pic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083CBFB0-7E3A-4AFD-B822-3C01B71C6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3526942"/>
            <a:ext cx="1518120" cy="2160000"/>
          </a:xfrm>
          <a:prstGeom prst="rect">
            <a:avLst/>
          </a:prstGeom>
        </p:spPr>
      </p:pic>
      <p:pic>
        <p:nvPicPr>
          <p:cNvPr id="21" name="Picture 20" descr="A poster of a person&#10;&#10;Description automatically generated with low confidence">
            <a:extLst>
              <a:ext uri="{FF2B5EF4-FFF2-40B4-BE49-F238E27FC236}">
                <a16:creationId xmlns:a16="http://schemas.microsoft.com/office/drawing/2014/main" id="{ADB290C0-10E7-48A0-85D5-E7BFEB6799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979" y="768772"/>
            <a:ext cx="1521788" cy="2160000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49E4CAB8-3175-40BF-A201-B9D0ED8FC1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760544"/>
            <a:ext cx="1518120" cy="21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23EB8F-A12C-435C-8929-3A3DDDF78CCA}"/>
              </a:ext>
            </a:extLst>
          </p:cNvPr>
          <p:cNvSpPr txBox="1"/>
          <p:nvPr/>
        </p:nvSpPr>
        <p:spPr>
          <a:xfrm>
            <a:off x="3864718" y="47815"/>
            <a:ext cx="4047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 err="1">
                <a:latin typeface="Cooper Black" panose="0208090404030B020404" pitchFamily="18" charset="0"/>
              </a:rPr>
              <a:t>INHLIZIYO</a:t>
            </a:r>
            <a:r>
              <a:rPr lang="en-ZA" sz="2400" dirty="0">
                <a:latin typeface="Cooper Black" panose="0208090404030B020404" pitchFamily="18" charset="0"/>
              </a:rPr>
              <a:t> </a:t>
            </a:r>
            <a:r>
              <a:rPr lang="en-ZA" sz="2400" dirty="0" err="1">
                <a:latin typeface="Cooper Black" panose="0208090404030B020404" pitchFamily="18" charset="0"/>
              </a:rPr>
              <a:t>YOMUNTU</a:t>
            </a:r>
            <a:endParaRPr lang="en-ZA" sz="2400" dirty="0">
              <a:latin typeface="Cooper Black" panose="0208090404030B0204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A2DBC6-2AC9-42DC-84FA-7A0D66FC7ACE}"/>
              </a:ext>
            </a:extLst>
          </p:cNvPr>
          <p:cNvSpPr txBox="1"/>
          <p:nvPr/>
        </p:nvSpPr>
        <p:spPr>
          <a:xfrm>
            <a:off x="199025" y="3053217"/>
            <a:ext cx="6651266" cy="4828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kern="140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Arial Nova" panose="020B0504020202020204" pitchFamily="34" charset="0"/>
              </a:rPr>
              <a:t>“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Ocabanga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ukuthi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umile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kungcono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aqaphele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angawi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. (1 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Korinte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 10: 12)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sz="1600" b="1" kern="1400" dirty="0">
              <a:solidFill>
                <a:schemeClr val="accent2">
                  <a:lumMod val="60000"/>
                  <a:lumOff val="40000"/>
                </a:schemeClr>
              </a:solidFill>
              <a:latin typeface="Arial Nova" panose="020B0504020202020204" pitchFamily="34" charset="0"/>
            </a:endParaRP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……..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Bese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uyaphuma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ulethe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abanye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omoya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abayisikhombisa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ababi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kakhulu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kunawo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bafike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bahlale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khona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.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Ngakho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lapho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konke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sekuphelile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lowo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muntu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usesimweni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esibi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kakhulu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kunalokho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ayeyikho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ekuqaleni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.” (Luka 11: 24 - 26)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-----------------------------------------------------------------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Sukani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kimi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nina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eningaphansi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kwesiqalekiso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sikaNkulunkulu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!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kude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emlilweni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ophakade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olungiselwe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uSathane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nezingelosi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zakhe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. (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Mathewu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 25: 41)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sz="1600" b="1" kern="1400" dirty="0">
              <a:solidFill>
                <a:schemeClr val="accent2">
                  <a:lumMod val="60000"/>
                  <a:lumOff val="40000"/>
                </a:schemeClr>
              </a:solidFill>
              <a:latin typeface="Arial Nova" panose="020B0504020202020204" pitchFamily="34" charset="0"/>
            </a:endParaRPr>
          </a:p>
          <a:p>
            <a:pPr marL="0" marR="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b="1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  <a:p>
            <a:pPr marL="0" marR="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b="1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763EB5-7994-4B0C-BCDE-6754B35D0C74}"/>
              </a:ext>
            </a:extLst>
          </p:cNvPr>
          <p:cNvSpPr txBox="1"/>
          <p:nvPr/>
        </p:nvSpPr>
        <p:spPr>
          <a:xfrm>
            <a:off x="309071" y="505506"/>
            <a:ext cx="1522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INHLIZIYO</a:t>
            </a:r>
            <a:r>
              <a:rPr lang="en-US" sz="1100" b="1" dirty="0"/>
              <a:t> </a:t>
            </a:r>
            <a:r>
              <a:rPr lang="en-US" sz="1100" b="1" dirty="0" err="1"/>
              <a:t>YOSONI</a:t>
            </a:r>
            <a:endParaRPr lang="en-US" sz="1100" b="1" dirty="0"/>
          </a:p>
          <a:p>
            <a:endParaRPr lang="en-US" sz="11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369064-EFEE-4770-9E45-A177476260D4}"/>
              </a:ext>
            </a:extLst>
          </p:cNvPr>
          <p:cNvSpPr txBox="1"/>
          <p:nvPr/>
        </p:nvSpPr>
        <p:spPr>
          <a:xfrm>
            <a:off x="1716054" y="514631"/>
            <a:ext cx="1993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/>
              <a:t>INHLIZIYO</a:t>
            </a:r>
            <a:r>
              <a:rPr lang="en-US" sz="1000" b="1" dirty="0"/>
              <a:t> </a:t>
            </a:r>
            <a:r>
              <a:rPr lang="en-US" sz="1000" b="1" dirty="0" err="1"/>
              <a:t>EKHOLWE</a:t>
            </a:r>
            <a:r>
              <a:rPr lang="en-US" sz="1000" b="1" dirty="0"/>
              <a:t> </a:t>
            </a:r>
            <a:r>
              <a:rPr lang="en-US" sz="1000" b="1" dirty="0" err="1"/>
              <a:t>NGESONO</a:t>
            </a:r>
            <a:endParaRPr lang="en-US" sz="10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DB8932-0B69-4B37-9473-9529B204F59C}"/>
              </a:ext>
            </a:extLst>
          </p:cNvPr>
          <p:cNvSpPr txBox="1"/>
          <p:nvPr/>
        </p:nvSpPr>
        <p:spPr>
          <a:xfrm>
            <a:off x="3615820" y="505033"/>
            <a:ext cx="17761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INHLIZIYO</a:t>
            </a:r>
            <a:r>
              <a:rPr lang="en-US" sz="1100" b="1" dirty="0"/>
              <a:t> </a:t>
            </a:r>
            <a:r>
              <a:rPr lang="en-US" sz="1100" b="1" dirty="0" err="1"/>
              <a:t>EPHENDUKEYO</a:t>
            </a:r>
            <a:endParaRPr lang="en-US" sz="11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B2C647-EFA3-4D82-8689-AE3FF68D360A}"/>
              </a:ext>
            </a:extLst>
          </p:cNvPr>
          <p:cNvSpPr txBox="1"/>
          <p:nvPr/>
        </p:nvSpPr>
        <p:spPr>
          <a:xfrm>
            <a:off x="5486441" y="505033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UKUFA</a:t>
            </a:r>
            <a:r>
              <a:rPr lang="en-US" sz="1100" b="1" dirty="0"/>
              <a:t> NO </a:t>
            </a:r>
            <a:r>
              <a:rPr lang="en-US" sz="1100" b="1" dirty="0" err="1"/>
              <a:t>KRISTU</a:t>
            </a:r>
            <a:endParaRPr lang="en-US" sz="11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60BBDF-49E5-470B-BFF7-9361EB3A6691}"/>
              </a:ext>
            </a:extLst>
          </p:cNvPr>
          <p:cNvSpPr txBox="1"/>
          <p:nvPr/>
        </p:nvSpPr>
        <p:spPr>
          <a:xfrm>
            <a:off x="7009148" y="515160"/>
            <a:ext cx="18605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/>
              <a:t>ITHEMPELI</a:t>
            </a:r>
            <a:r>
              <a:rPr lang="en-US" sz="1000" b="1" dirty="0"/>
              <a:t> </a:t>
            </a:r>
            <a:r>
              <a:rPr lang="en-US" sz="1000" b="1" dirty="0" err="1"/>
              <a:t>LIKANKULUNKULU</a:t>
            </a:r>
            <a:endParaRPr lang="en-US" sz="10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4F450F-86CB-4557-8D49-4ACB79407E01}"/>
              </a:ext>
            </a:extLst>
          </p:cNvPr>
          <p:cNvSpPr txBox="1"/>
          <p:nvPr/>
        </p:nvSpPr>
        <p:spPr>
          <a:xfrm>
            <a:off x="8741732" y="506932"/>
            <a:ext cx="1668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INHLIZIYO</a:t>
            </a:r>
            <a:r>
              <a:rPr lang="en-US" sz="1100" b="1" dirty="0"/>
              <a:t> </a:t>
            </a:r>
            <a:r>
              <a:rPr lang="en-US" sz="1100" b="1" dirty="0" err="1"/>
              <a:t>ENQOBI</a:t>
            </a:r>
            <a:endParaRPr lang="en-US" sz="11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255D46-3CCD-4EE3-93E6-1F185891E732}"/>
              </a:ext>
            </a:extLst>
          </p:cNvPr>
          <p:cNvSpPr txBox="1"/>
          <p:nvPr/>
        </p:nvSpPr>
        <p:spPr>
          <a:xfrm>
            <a:off x="10589907" y="495871"/>
            <a:ext cx="1946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IKHAYA</a:t>
            </a:r>
            <a:r>
              <a:rPr lang="en-US" sz="1100" b="1" dirty="0"/>
              <a:t> </a:t>
            </a:r>
            <a:r>
              <a:rPr lang="en-US" sz="1100" b="1" dirty="0" err="1"/>
              <a:t>EKHAYA</a:t>
            </a:r>
            <a:endParaRPr lang="en-US" sz="11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BEB57D-0FC1-4FE1-BA5A-F46B4C675A12}"/>
              </a:ext>
            </a:extLst>
          </p:cNvPr>
          <p:cNvSpPr txBox="1"/>
          <p:nvPr/>
        </p:nvSpPr>
        <p:spPr>
          <a:xfrm>
            <a:off x="6871253" y="5195431"/>
            <a:ext cx="1790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INHLIZIYO</a:t>
            </a:r>
            <a:r>
              <a:rPr lang="en-US" sz="1100" b="1" dirty="0"/>
              <a:t> </a:t>
            </a:r>
            <a:r>
              <a:rPr lang="en-US" sz="1100" b="1" dirty="0" err="1"/>
              <a:t>ELINGWAYO</a:t>
            </a:r>
            <a:r>
              <a:rPr lang="en-US" sz="1100" b="1" dirty="0"/>
              <a:t> </a:t>
            </a:r>
            <a:r>
              <a:rPr lang="en-US" sz="1100" b="1" dirty="0" err="1"/>
              <a:t>NEHLUKILE</a:t>
            </a:r>
            <a:endParaRPr lang="en-US" sz="11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72C32A-D875-456C-ACF6-5D910B2E8CF1}"/>
              </a:ext>
            </a:extLst>
          </p:cNvPr>
          <p:cNvSpPr txBox="1"/>
          <p:nvPr/>
        </p:nvSpPr>
        <p:spPr>
          <a:xfrm>
            <a:off x="8796371" y="5450050"/>
            <a:ext cx="1522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INHLIZIYO</a:t>
            </a:r>
            <a:r>
              <a:rPr lang="en-US" sz="1100" b="1" dirty="0"/>
              <a:t> </a:t>
            </a:r>
            <a:r>
              <a:rPr lang="en-US" sz="1100" b="1" dirty="0" err="1"/>
              <a:t>EBUYILE</a:t>
            </a:r>
            <a:r>
              <a:rPr lang="en-US" sz="1100" b="1" dirty="0"/>
              <a:t> NOMA </a:t>
            </a:r>
            <a:r>
              <a:rPr lang="en-US" sz="1100" b="1" dirty="0" err="1"/>
              <a:t>ENINI</a:t>
            </a:r>
            <a:endParaRPr lang="en-US" sz="11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0947AE-BC80-4C98-89C9-788272633E71}"/>
              </a:ext>
            </a:extLst>
          </p:cNvPr>
          <p:cNvSpPr txBox="1"/>
          <p:nvPr/>
        </p:nvSpPr>
        <p:spPr>
          <a:xfrm>
            <a:off x="10320712" y="5679839"/>
            <a:ext cx="18097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UKWAHLULELA</a:t>
            </a:r>
            <a:r>
              <a:rPr lang="en-US" sz="1100" b="1" dirty="0"/>
              <a:t> </a:t>
            </a:r>
            <a:r>
              <a:rPr lang="en-US" sz="1100" b="1" dirty="0" err="1"/>
              <a:t>KWESOONI</a:t>
            </a:r>
            <a:endParaRPr lang="en-US" sz="1100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9178EBD-F8DC-4048-90B4-23F7D13F7B3E}"/>
              </a:ext>
            </a:extLst>
          </p:cNvPr>
          <p:cNvCxnSpPr>
            <a:cxnSpLocks/>
          </p:cNvCxnSpPr>
          <p:nvPr/>
        </p:nvCxnSpPr>
        <p:spPr>
          <a:xfrm flipH="1">
            <a:off x="6905707" y="2974952"/>
            <a:ext cx="5182830" cy="3104032"/>
          </a:xfrm>
          <a:prstGeom prst="line">
            <a:avLst/>
          </a:prstGeom>
          <a:ln w="152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A7BBA4D-96ED-429C-BF75-F253F3BAA305}"/>
              </a:ext>
            </a:extLst>
          </p:cNvPr>
          <p:cNvCxnSpPr>
            <a:cxnSpLocks/>
          </p:cNvCxnSpPr>
          <p:nvPr/>
        </p:nvCxnSpPr>
        <p:spPr>
          <a:xfrm flipH="1" flipV="1">
            <a:off x="6905707" y="2928436"/>
            <a:ext cx="5182829" cy="3113267"/>
          </a:xfrm>
          <a:prstGeom prst="line">
            <a:avLst/>
          </a:prstGeom>
          <a:ln w="152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1ADD248-1B50-433F-9FD3-E23C8FB741A7}"/>
              </a:ext>
            </a:extLst>
          </p:cNvPr>
          <p:cNvSpPr txBox="1"/>
          <p:nvPr/>
        </p:nvSpPr>
        <p:spPr>
          <a:xfrm>
            <a:off x="383722" y="3292246"/>
            <a:ext cx="6342388" cy="2554545"/>
          </a:xfrm>
          <a:prstGeom prst="rect">
            <a:avLst/>
          </a:prstGeom>
          <a:solidFill>
            <a:schemeClr val="bg1">
              <a:alpha val="74000"/>
            </a:schemeClr>
          </a:solidFill>
          <a:ln w="25400">
            <a:solidFill>
              <a:schemeClr val="tx1"/>
            </a:solidFill>
            <a:prstDash val="sysDash"/>
            <a:beve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/>
              <a:t>NAKUBA</a:t>
            </a:r>
            <a:r>
              <a:rPr lang="en-US" sz="4000" dirty="0"/>
              <a:t> </a:t>
            </a:r>
            <a:r>
              <a:rPr lang="en-US" sz="4000" dirty="0" err="1"/>
              <a:t>AKUMELE</a:t>
            </a:r>
            <a:r>
              <a:rPr lang="en-US" sz="4000" dirty="0"/>
              <a:t> </a:t>
            </a:r>
            <a:r>
              <a:rPr lang="en-US" sz="4000" dirty="0" err="1"/>
              <a:t>SIBE</a:t>
            </a:r>
            <a:r>
              <a:rPr lang="en-US" sz="4000" dirty="0"/>
              <a:t> </a:t>
            </a:r>
            <a:r>
              <a:rPr lang="en-US" sz="4000" dirty="0" err="1"/>
              <a:t>INGXENYE</a:t>
            </a:r>
            <a:r>
              <a:rPr lang="en-US" sz="4000" dirty="0"/>
              <a:t> </a:t>
            </a:r>
            <a:r>
              <a:rPr lang="en-US" sz="4000" dirty="0" err="1"/>
              <a:t>YALOKHU</a:t>
            </a:r>
            <a:r>
              <a:rPr lang="en-US" sz="4000" dirty="0"/>
              <a:t>, </a:t>
            </a:r>
            <a:r>
              <a:rPr lang="en-US" sz="4000" dirty="0" err="1"/>
              <a:t>KUSADINGA</a:t>
            </a:r>
            <a:r>
              <a:rPr lang="en-US" sz="4000" dirty="0"/>
              <a:t> </a:t>
            </a:r>
            <a:r>
              <a:rPr lang="en-US" sz="4000" dirty="0" err="1"/>
              <a:t>UKUBA</a:t>
            </a:r>
            <a:r>
              <a:rPr lang="en-US" sz="4000" dirty="0"/>
              <a:t> </a:t>
            </a:r>
            <a:r>
              <a:rPr lang="en-US" sz="4000" dirty="0" err="1"/>
              <a:t>SAZI</a:t>
            </a:r>
            <a:r>
              <a:rPr lang="en-US" sz="4000" dirty="0"/>
              <a:t> </a:t>
            </a:r>
            <a:r>
              <a:rPr lang="en-US" sz="4000" dirty="0" err="1"/>
              <a:t>UBUNGOZI</a:t>
            </a:r>
            <a:r>
              <a:rPr lang="en-US" sz="4000" dirty="0"/>
              <a:t> </a:t>
            </a:r>
            <a:r>
              <a:rPr lang="en-US" sz="4000" dirty="0" err="1"/>
              <a:t>BESONO</a:t>
            </a:r>
            <a:r>
              <a:rPr lang="en-US" sz="4000" dirty="0"/>
              <a:t>.</a:t>
            </a:r>
            <a:endParaRPr lang="en-ZA" sz="4000" dirty="0"/>
          </a:p>
        </p:txBody>
      </p:sp>
    </p:spTree>
    <p:extLst>
      <p:ext uri="{BB962C8B-B14F-4D97-AF65-F5344CB8AC3E}">
        <p14:creationId xmlns:p14="http://schemas.microsoft.com/office/powerpoint/2010/main" val="321926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500"/>
                            </p:stCondLst>
                            <p:childTnLst>
                              <p:par>
                                <p:cTn id="9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26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6" grpId="0"/>
      <p:bldP spid="16" grpId="1"/>
      <p:bldP spid="27" grpId="0"/>
      <p:bldP spid="27" grpId="1"/>
      <p:bldP spid="28" grpId="0"/>
      <p:bldP spid="28" grpId="1"/>
      <p:bldP spid="29" grpId="0"/>
      <p:bldP spid="29" grpId="1"/>
      <p:bldP spid="36" grpId="0" animBg="1"/>
      <p:bldP spid="36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8116183A-746D-4D2B-8999-1DD9CB98F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" y="-49590"/>
            <a:ext cx="4888046" cy="6933818"/>
          </a:xfrm>
          <a:prstGeom prst="rect">
            <a:avLst/>
          </a:prstGeom>
        </p:spPr>
      </p:pic>
      <p:pic>
        <p:nvPicPr>
          <p:cNvPr id="3" name="Picture 2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D6CB019C-42DC-4D84-B4B6-CD72F0B7D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0" y="-19560"/>
            <a:ext cx="4829997" cy="6898810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1324F313-BBCD-4798-94DA-34BD3F6CC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676" y="-49590"/>
            <a:ext cx="4870820" cy="6903460"/>
          </a:xfrm>
          <a:prstGeom prst="rect">
            <a:avLst/>
          </a:prstGeom>
        </p:spPr>
      </p:pic>
      <p:pic>
        <p:nvPicPr>
          <p:cNvPr id="5" name="Picture 4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9D78A65A-B238-4CC9-8966-CC3E09945A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693" y="11150"/>
            <a:ext cx="4829997" cy="6841463"/>
          </a:xfrm>
          <a:prstGeom prst="rect">
            <a:avLst/>
          </a:prstGeom>
        </p:spPr>
      </p:pic>
      <p:pic>
        <p:nvPicPr>
          <p:cNvPr id="6" name="Picture 5" descr="A person holding a flag&#10;&#10;Description automatically generated with low confidence">
            <a:extLst>
              <a:ext uri="{FF2B5EF4-FFF2-40B4-BE49-F238E27FC236}">
                <a16:creationId xmlns:a16="http://schemas.microsoft.com/office/drawing/2014/main" id="{AF00FB5D-4A49-413F-9013-EB52EE0B19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231" y="-35204"/>
            <a:ext cx="4893387" cy="6872180"/>
          </a:xfrm>
          <a:prstGeom prst="rect">
            <a:avLst/>
          </a:prstGeom>
        </p:spPr>
      </p:pic>
      <p:pic>
        <p:nvPicPr>
          <p:cNvPr id="7" name="Picture 6" descr="A poster of a person&#10;&#10;Description automatically generated with low confidence">
            <a:extLst>
              <a:ext uri="{FF2B5EF4-FFF2-40B4-BE49-F238E27FC236}">
                <a16:creationId xmlns:a16="http://schemas.microsoft.com/office/drawing/2014/main" id="{65596493-97B6-4143-A5FA-619077394B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016" y="1176"/>
            <a:ext cx="4829997" cy="6855615"/>
          </a:xfrm>
          <a:prstGeom prst="rect">
            <a:avLst/>
          </a:prstGeom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87B3B993-4916-4565-B700-21DD8C7C5A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587" y="-14180"/>
            <a:ext cx="4829997" cy="687218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D45FCA5-DADA-4A86-B5B4-8237E5DBA210}"/>
              </a:ext>
            </a:extLst>
          </p:cNvPr>
          <p:cNvSpPr/>
          <p:nvPr/>
        </p:nvSpPr>
        <p:spPr>
          <a:xfrm>
            <a:off x="6560" y="-49590"/>
            <a:ext cx="7349587" cy="6933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EB5413-A856-4F56-B612-F2BFD11D95F1}"/>
              </a:ext>
            </a:extLst>
          </p:cNvPr>
          <p:cNvSpPr txBox="1"/>
          <p:nvPr/>
        </p:nvSpPr>
        <p:spPr>
          <a:xfrm>
            <a:off x="195423" y="2355743"/>
            <a:ext cx="69587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LOLUSUKU</a:t>
            </a:r>
            <a:r>
              <a:rPr lang="en-US" sz="3200" dirty="0"/>
              <a:t> </a:t>
            </a:r>
            <a:r>
              <a:rPr lang="en-US" sz="3200" dirty="0" err="1"/>
              <a:t>LUZOSIFELA</a:t>
            </a:r>
            <a:r>
              <a:rPr lang="en-US" sz="3200" dirty="0"/>
              <a:t> </a:t>
            </a:r>
            <a:r>
              <a:rPr lang="en-US" sz="3200" dirty="0" err="1"/>
              <a:t>SONKE</a:t>
            </a:r>
            <a:r>
              <a:rPr lang="en-US" sz="3200" dirty="0"/>
              <a:t>.</a:t>
            </a:r>
          </a:p>
          <a:p>
            <a:pPr algn="ctr"/>
            <a:endParaRPr lang="en-US" sz="3200" dirty="0"/>
          </a:p>
          <a:p>
            <a:pPr algn="ctr"/>
            <a:r>
              <a:rPr lang="en-US" sz="4400" b="1" dirty="0" err="1"/>
              <a:t>USUKULUNGELE</a:t>
            </a:r>
            <a:r>
              <a:rPr lang="en-US" sz="4400" b="1" dirty="0"/>
              <a:t>?</a:t>
            </a:r>
            <a:endParaRPr lang="en-ZA" sz="4400" b="1" dirty="0"/>
          </a:p>
        </p:txBody>
      </p:sp>
    </p:spTree>
    <p:extLst>
      <p:ext uri="{BB962C8B-B14F-4D97-AF65-F5344CB8AC3E}">
        <p14:creationId xmlns:p14="http://schemas.microsoft.com/office/powerpoint/2010/main" val="424905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7E1267C-38EF-4F50-B253-E83DFC6FF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2702" y="312214"/>
            <a:ext cx="10261600" cy="5773559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47B528-6562-413D-B080-42545097883D}"/>
              </a:ext>
            </a:extLst>
          </p:cNvPr>
          <p:cNvSpPr txBox="1"/>
          <p:nvPr/>
        </p:nvSpPr>
        <p:spPr>
          <a:xfrm>
            <a:off x="1399002" y="492864"/>
            <a:ext cx="5435918" cy="2135393"/>
          </a:xfrm>
          <a:prstGeom prst="rect">
            <a:avLst/>
          </a:prstGeom>
          <a:solidFill>
            <a:schemeClr val="tx1">
              <a:alpha val="50000"/>
            </a:schemeClr>
          </a:solidFill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Mngane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othandekayo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sengathi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uNkulunkulu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angakusiza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ukuba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unikele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inhliziyo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yakho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kulowo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okuthandayo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,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ngokuba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ukhuluma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kini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manje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ethi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: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buyelani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Kimi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ngayo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yonke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inhliziyo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yenu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Duteronomi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30:2</a:t>
            </a: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F01FBE-D4E1-4388-BEBE-D383B10CA13B}"/>
              </a:ext>
            </a:extLst>
          </p:cNvPr>
          <p:cNvSpPr txBox="1"/>
          <p:nvPr/>
        </p:nvSpPr>
        <p:spPr>
          <a:xfrm>
            <a:off x="1399002" y="450349"/>
            <a:ext cx="5435918" cy="2481641"/>
          </a:xfrm>
          <a:prstGeom prst="rect">
            <a:avLst/>
          </a:prstGeom>
          <a:solidFill>
            <a:schemeClr val="bg1">
              <a:alpha val="75000"/>
            </a:schemeClr>
          </a:solidFill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b="1" kern="1400" dirty="0" err="1">
                <a:latin typeface="Arial Nova" panose="020B0504020202020204" pitchFamily="34" charset="0"/>
              </a:rPr>
              <a:t>Nawe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onikele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ukuphila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kwakho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kuNkulunkulu</a:t>
            </a:r>
            <a:r>
              <a:rPr lang="en-US" b="1" kern="1400" dirty="0">
                <a:latin typeface="Arial Nova" panose="020B0504020202020204" pitchFamily="34" charset="0"/>
              </a:rPr>
              <a:t>,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latin typeface="Arial Nova" panose="020B0504020202020204" pitchFamily="34" charset="0"/>
              </a:rPr>
              <a:t>bambelelani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niqinise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emazwini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aqinisileyo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enganifundisa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wona</a:t>
            </a:r>
            <a:r>
              <a:rPr lang="en-US" b="1" kern="1400" dirty="0">
                <a:latin typeface="Arial Nova" panose="020B0504020202020204" pitchFamily="34" charset="0"/>
              </a:rPr>
              <a:t>,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latin typeface="Arial Nova" panose="020B0504020202020204" pitchFamily="34" charset="0"/>
              </a:rPr>
              <a:t>njengesibonelo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sokuba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usilandele</a:t>
            </a:r>
            <a:r>
              <a:rPr lang="en-US" b="1" kern="1400" dirty="0">
                <a:latin typeface="Arial Nova" panose="020B0504020202020204" pitchFamily="34" charset="0"/>
              </a:rPr>
              <a:t>,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latin typeface="Arial Nova" panose="020B0504020202020204" pitchFamily="34" charset="0"/>
              </a:rPr>
              <a:t>futhi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sihlale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ekukholweni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naseluthandweni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lwethu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ebunyeni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noKristu</a:t>
            </a:r>
            <a:r>
              <a:rPr lang="en-US" b="1" kern="1400" dirty="0">
                <a:latin typeface="Arial Nova" panose="020B0504020202020204" pitchFamily="34" charset="0"/>
              </a:rPr>
              <a:t> Jesu.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>
                <a:latin typeface="Arial Nova" panose="020B0504020202020204" pitchFamily="34" charset="0"/>
              </a:rPr>
              <a:t>2 </a:t>
            </a:r>
            <a:r>
              <a:rPr lang="en-US" b="1" kern="1400" dirty="0" err="1">
                <a:latin typeface="Arial Nova" panose="020B0504020202020204" pitchFamily="34" charset="0"/>
              </a:rPr>
              <a:t>Thimothewu</a:t>
            </a:r>
            <a:r>
              <a:rPr lang="en-US" b="1" kern="1400" dirty="0">
                <a:latin typeface="Arial Nova" panose="020B0504020202020204" pitchFamily="34" charset="0"/>
              </a:rPr>
              <a:t> 1:13</a:t>
            </a:r>
            <a:endParaRPr lang="en-US" sz="1800" b="1" kern="1400" dirty="0">
              <a:ln>
                <a:noFill/>
              </a:ln>
              <a:effectLst/>
              <a:latin typeface="Arial Nova" panose="020B05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3D7136-2840-4C1A-9BB9-488207E3209B}"/>
              </a:ext>
            </a:extLst>
          </p:cNvPr>
          <p:cNvSpPr txBox="1"/>
          <p:nvPr/>
        </p:nvSpPr>
        <p:spPr>
          <a:xfrm>
            <a:off x="1194436" y="441669"/>
            <a:ext cx="7870736" cy="3132204"/>
          </a:xfrm>
          <a:prstGeom prst="rect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Kuye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okwazi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ukunigcina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ningawi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futhi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anilethe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ningenasici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futhi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nijabula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phambi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kobukhona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Bakhe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obukhazimulayo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—</a:t>
            </a:r>
          </a:p>
          <a:p>
            <a:pPr algn="ctr">
              <a:lnSpc>
                <a:spcPct val="125000"/>
              </a:lnSpc>
            </a:pP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kuNkulunkulu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oyedwa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uMsindisi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wethu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</a:p>
          <a:p>
            <a:pPr algn="ctr">
              <a:lnSpc>
                <a:spcPct val="125000"/>
              </a:lnSpc>
            </a:pP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ngoJesu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Kristu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iNkosi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yethu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makube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yinkazimulo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nobukhosi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namandla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negunya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</a:t>
            </a:r>
          </a:p>
          <a:p>
            <a:pPr algn="ctr">
              <a:lnSpc>
                <a:spcPct val="125000"/>
              </a:lnSpc>
            </a:pP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kusukela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kuyo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yonke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iminyaka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edlule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manje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naphakade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naphakade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! Amen</a:t>
            </a:r>
          </a:p>
          <a:p>
            <a:pPr algn="ctr">
              <a:lnSpc>
                <a:spcPct val="125000"/>
              </a:lnSpc>
            </a:pP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Jude 24 - 25</a:t>
            </a:r>
            <a:endParaRPr lang="en-US" sz="1200" i="1" kern="140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A4689A9E-FEBE-4473-B843-131DA1EE2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960" y="3000178"/>
            <a:ext cx="2089554" cy="296447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2" name="ZT SLIDE 34.1">
            <a:hlinkClick r:id="" action="ppaction://media"/>
            <a:extLst>
              <a:ext uri="{FF2B5EF4-FFF2-40B4-BE49-F238E27FC236}">
                <a16:creationId xmlns:a16="http://schemas.microsoft.com/office/drawing/2014/main" id="{937F40E9-5DC1-4398-DE1D-C0F5A11DE7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99002" y="5506595"/>
            <a:ext cx="487363" cy="487363"/>
          </a:xfrm>
          <a:prstGeom prst="rect">
            <a:avLst/>
          </a:prstGeom>
        </p:spPr>
      </p:pic>
      <p:pic>
        <p:nvPicPr>
          <p:cNvPr id="13" name="ZT SLIDE 34.2">
            <a:hlinkClick r:id="" action="ppaction://media"/>
            <a:extLst>
              <a:ext uri="{FF2B5EF4-FFF2-40B4-BE49-F238E27FC236}">
                <a16:creationId xmlns:a16="http://schemas.microsoft.com/office/drawing/2014/main" id="{114E9E81-61E6-6F17-421B-A79F74C111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50725" y="5506595"/>
            <a:ext cx="487363" cy="487363"/>
          </a:xfrm>
          <a:prstGeom prst="rect">
            <a:avLst/>
          </a:prstGeom>
        </p:spPr>
      </p:pic>
      <p:pic>
        <p:nvPicPr>
          <p:cNvPr id="14" name="ZT SLIDE 34.3">
            <a:hlinkClick r:id="" action="ppaction://media"/>
            <a:extLst>
              <a:ext uri="{FF2B5EF4-FFF2-40B4-BE49-F238E27FC236}">
                <a16:creationId xmlns:a16="http://schemas.microsoft.com/office/drawing/2014/main" id="{A608A549-ECDE-CADE-E102-4F607A7AD6A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02448" y="55065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666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44000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67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704"/>
                            </p:stCondLst>
                            <p:childTnLst>
                              <p:par>
                                <p:cTn id="2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88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816"/>
                            </p:stCondLst>
                            <p:childTnLst>
                              <p:par>
                                <p:cTn id="40" presetID="42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68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6856"/>
                            </p:stCondLst>
                            <p:childTnLst>
                              <p:par>
                                <p:cTn id="55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0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2069366" y="601363"/>
            <a:ext cx="9651043" cy="542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id="{0BFB2761-A672-4E61-BB10-AF4C58D15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" r="31"/>
          <a:stretch>
            <a:fillRect/>
          </a:stretch>
        </p:blipFill>
        <p:spPr bwMode="auto">
          <a:xfrm>
            <a:off x="663137" y="589213"/>
            <a:ext cx="3823053" cy="542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774" y="90645"/>
            <a:ext cx="3699451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2400" b="1" dirty="0" err="1">
                <a:solidFill>
                  <a:srgbClr val="000000"/>
                </a:solidFill>
                <a:latin typeface="Cooper Black" panose="0208090404030B020404" pitchFamily="18" charset="0"/>
              </a:rPr>
              <a:t>INHLIZIYO</a:t>
            </a:r>
            <a:r>
              <a:rPr lang="en-ZA" altLang="en-US" sz="2400" b="1" dirty="0">
                <a:solidFill>
                  <a:srgbClr val="000000"/>
                </a:solidFill>
                <a:latin typeface="Cooper Black" panose="0208090404030B020404" pitchFamily="18" charset="0"/>
              </a:rPr>
              <a:t> </a:t>
            </a:r>
            <a:r>
              <a:rPr lang="en-ZA" altLang="en-US" sz="2400" b="1" dirty="0" err="1">
                <a:solidFill>
                  <a:srgbClr val="000000"/>
                </a:solidFill>
                <a:latin typeface="Cooper Black" panose="0208090404030B020404" pitchFamily="18" charset="0"/>
              </a:rPr>
              <a:t>YOSONI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</p:spTree>
    <p:extLst>
      <p:ext uri="{BB962C8B-B14F-4D97-AF65-F5344CB8AC3E}">
        <p14:creationId xmlns:p14="http://schemas.microsoft.com/office/powerpoint/2010/main" val="2835594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/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2069366" y="601363"/>
            <a:ext cx="9651043" cy="542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id="{0BFB2761-A672-4E61-BB10-AF4C58D15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" r="31"/>
          <a:stretch>
            <a:fillRect/>
          </a:stretch>
        </p:blipFill>
        <p:spPr bwMode="auto">
          <a:xfrm>
            <a:off x="663137" y="589213"/>
            <a:ext cx="3823053" cy="542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774" y="90645"/>
            <a:ext cx="3699451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INHLIZIYO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YOSONI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935B1ACF-2DB8-4F42-858B-695180F1F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488" y="842327"/>
            <a:ext cx="7239624" cy="537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AMEHLO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ABOMVU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ABUMNYAZI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akhuluma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ngesono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sokudakwa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IPIGOGO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: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Ukuziqhenya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kuziveza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ngezindlela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eziningi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ezahlukene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IMBUZI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imele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izifiso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zomzimba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ukuziphatha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okubi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kanye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nokuphinga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INGULUBE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: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iziphakamiso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zokuziphatha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okubi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izinkulumo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izithombe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izincwadi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UFUDU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lukhuluma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ngobuvila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ukuvilapha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ukulalela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uma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uJesu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ekubiza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nobuthakathi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spcAft>
                <a:spcPts val="600"/>
              </a:spcAft>
            </a:pP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INGWE: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inzondo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intukuthelo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intukuthelo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kanye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nokubamba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amagqubu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INYOKA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: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udeveli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onenkohliso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kakhulu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ohlakaniphile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futhi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odukisayo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IXELE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likhuluma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ngesono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sokuhaha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nothando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lwemali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USATHANE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unguyise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wawo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wonke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amanga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nowabaqamba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amanga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Inkanyezi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ikhuluma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ngonembeza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wawo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wonke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umuntu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ISO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LIKANKULUNKULU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libona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konke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okwenzeka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enhliziyweni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yomuntu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IZILIMI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ZOMLILO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: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UTHANDO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LUKANKULUNKULU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LUHAQE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INHLIZIYO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INGELOSI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IMELE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IZWI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LIKANKULUNKULU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IJUBA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LIYIPHAWU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LIKAMOYA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ONGCWELE</a:t>
            </a:r>
            <a:r>
              <a:rPr 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</p:spTree>
    <p:extLst>
      <p:ext uri="{BB962C8B-B14F-4D97-AF65-F5344CB8AC3E}">
        <p14:creationId xmlns:p14="http://schemas.microsoft.com/office/powerpoint/2010/main" val="330920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ULU SINNERS HEART">
            <a:hlinkClick r:id="" action="ppaction://media"/>
            <a:extLst>
              <a:ext uri="{FF2B5EF4-FFF2-40B4-BE49-F238E27FC236}">
                <a16:creationId xmlns:a16="http://schemas.microsoft.com/office/drawing/2014/main" id="{6A6149A4-1097-BD10-62FC-1F17A63E42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38" y="-1033"/>
            <a:ext cx="12190162" cy="685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70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7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>
            <a:extLst>
              <a:ext uri="{FF2B5EF4-FFF2-40B4-BE49-F238E27FC236}">
                <a16:creationId xmlns:a16="http://schemas.microsoft.com/office/drawing/2014/main" id="{3370AED9-D7A9-4289-911F-F95D8D2EE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 bwMode="auto">
          <a:xfrm>
            <a:off x="2015192" y="668796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F0ACC6E6-0FD1-4BE5-B34F-E79399501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" b="313"/>
          <a:stretch>
            <a:fillRect/>
          </a:stretch>
        </p:blipFill>
        <p:spPr bwMode="auto">
          <a:xfrm>
            <a:off x="675290" y="668796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Text Box 11">
            <a:extLst>
              <a:ext uri="{FF2B5EF4-FFF2-40B4-BE49-F238E27FC236}">
                <a16:creationId xmlns:a16="http://schemas.microsoft.com/office/drawing/2014/main" id="{743A8BD8-CF9A-40D3-BC6C-134E48C4E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1922" y="101870"/>
            <a:ext cx="5253038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INHLIZIYO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EKHOLWE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NGESONO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1C523F-705D-4E72-B308-7284DEDAA87F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7D2563-D43C-4D29-9F02-99C3BEC07C45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</p:spTree>
    <p:extLst>
      <p:ext uri="{BB962C8B-B14F-4D97-AF65-F5344CB8AC3E}">
        <p14:creationId xmlns:p14="http://schemas.microsoft.com/office/powerpoint/2010/main" val="52187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>
            <a:extLst>
              <a:ext uri="{FF2B5EF4-FFF2-40B4-BE49-F238E27FC236}">
                <a16:creationId xmlns:a16="http://schemas.microsoft.com/office/drawing/2014/main" id="{3370AED9-D7A9-4289-911F-F95D8D2EE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8000" contrast="8000"/>
            <a:alphaModFix am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 bwMode="auto">
          <a:xfrm>
            <a:off x="2015192" y="668796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F0ACC6E6-0FD1-4BE5-B34F-E79399501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" b="313"/>
          <a:stretch>
            <a:fillRect/>
          </a:stretch>
        </p:blipFill>
        <p:spPr bwMode="auto">
          <a:xfrm>
            <a:off x="675290" y="668796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Text Box 11">
            <a:extLst>
              <a:ext uri="{FF2B5EF4-FFF2-40B4-BE49-F238E27FC236}">
                <a16:creationId xmlns:a16="http://schemas.microsoft.com/office/drawing/2014/main" id="{743A8BD8-CF9A-40D3-BC6C-134E48C4E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1922" y="101870"/>
            <a:ext cx="5253038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INHLIZIYO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EKHOLWE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NGESONO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C431B08F-6C96-482B-8A0A-9C0B8E131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7084" y="928467"/>
            <a:ext cx="6635218" cy="493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800" b="1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Lapha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sibona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isoni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siqala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ukunaka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umlayezo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kaNkulunkulu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nokuvula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inhliziyo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yaso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othandweni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lukaNkulunkulu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UMoya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oNgcwele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uqala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ukukhanya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enhliziyweni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emnyama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nenesono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Ukukhanya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kukaNkulunkulu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kungena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enhliziyweni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yakhe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ukuxosha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bonke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ubumnyama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Lapho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ukukhanya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kukaNkulunkulu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kungena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ubumnyama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kufanele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buhambe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UJesu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wathi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: “Mina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ngiwukukhanya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kwezwe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Ongilandelayo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uyakuba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nokukhanya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kokuphila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akasoze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ahamba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ebumnyameni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(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Johane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8:12 )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“Uma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iNdodana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(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uJesu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)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inikhulula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niyokhululeka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ngempela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.”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(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Johane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8:36 )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1C523F-705D-4E72-B308-7284DEDAA87F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7D2563-D43C-4D29-9F02-99C3BEC07C45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" name="ZT SLIDE 8">
            <a:hlinkClick r:id="" action="ppaction://media"/>
            <a:extLst>
              <a:ext uri="{FF2B5EF4-FFF2-40B4-BE49-F238E27FC236}">
                <a16:creationId xmlns:a16="http://schemas.microsoft.com/office/drawing/2014/main" id="{521865D2-96BE-56D2-78CC-065666BD64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8620" y="56751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68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6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5C0A290-653D-41C9-8A76-A15D0E6C5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" b="24"/>
          <a:stretch>
            <a:fillRect/>
          </a:stretch>
        </p:blipFill>
        <p:spPr bwMode="auto">
          <a:xfrm>
            <a:off x="1999494" y="643365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C12EF411-32E5-4233-8066-48685D356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" r="73"/>
          <a:stretch>
            <a:fillRect/>
          </a:stretch>
        </p:blipFill>
        <p:spPr bwMode="auto">
          <a:xfrm>
            <a:off x="687728" y="643365"/>
            <a:ext cx="3831652" cy="5436000"/>
          </a:xfrm>
          <a:prstGeom prst="rect">
            <a:avLst/>
          </a:prstGeom>
          <a:noFill/>
          <a:ln w="635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9AD5353B-B71C-4A4A-B4F5-45AD526E4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8496" y="69158"/>
            <a:ext cx="4842849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INHLIZIYO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EPHENDUKEYO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12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3130</TotalTime>
  <Words>2679</Words>
  <Application>Microsoft Office PowerPoint</Application>
  <PresentationFormat>Widescreen</PresentationFormat>
  <Paragraphs>307</Paragraphs>
  <Slides>34</Slides>
  <Notes>0</Notes>
  <HiddenSlides>0</HiddenSlides>
  <MMClips>18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Arial Nova</vt:lpstr>
      <vt:lpstr>Bahnschrift SemiBold</vt:lpstr>
      <vt:lpstr>Calibri</vt:lpstr>
      <vt:lpstr>Calibri Light</vt:lpstr>
      <vt:lpstr>Cooper Black</vt:lpstr>
      <vt:lpstr>Stencil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Christiaan Dorfling</dc:creator>
  <cp:lastModifiedBy>Marelize Dorfling</cp:lastModifiedBy>
  <cp:revision>223</cp:revision>
  <dcterms:created xsi:type="dcterms:W3CDTF">2021-12-18T13:43:39Z</dcterms:created>
  <dcterms:modified xsi:type="dcterms:W3CDTF">2023-10-20T08:57:23Z</dcterms:modified>
</cp:coreProperties>
</file>