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92" r:id="rId3"/>
    <p:sldId id="284" r:id="rId4"/>
    <p:sldId id="272" r:id="rId5"/>
    <p:sldId id="258" r:id="rId6"/>
    <p:sldId id="304" r:id="rId7"/>
    <p:sldId id="259" r:id="rId8"/>
    <p:sldId id="273" r:id="rId9"/>
    <p:sldId id="260" r:id="rId10"/>
    <p:sldId id="274" r:id="rId11"/>
    <p:sldId id="297" r:id="rId12"/>
    <p:sldId id="296" r:id="rId13"/>
    <p:sldId id="261" r:id="rId14"/>
    <p:sldId id="275" r:id="rId15"/>
    <p:sldId id="282" r:id="rId16"/>
    <p:sldId id="262" r:id="rId17"/>
    <p:sldId id="276" r:id="rId18"/>
    <p:sldId id="306" r:id="rId19"/>
    <p:sldId id="266" r:id="rId20"/>
    <p:sldId id="280" r:id="rId21"/>
    <p:sldId id="267" r:id="rId22"/>
    <p:sldId id="281" r:id="rId23"/>
    <p:sldId id="271" r:id="rId24"/>
    <p:sldId id="286" r:id="rId25"/>
    <p:sldId id="263" r:id="rId26"/>
    <p:sldId id="277" r:id="rId27"/>
    <p:sldId id="264" r:id="rId28"/>
    <p:sldId id="278" r:id="rId29"/>
    <p:sldId id="290" r:id="rId30"/>
    <p:sldId id="265" r:id="rId31"/>
    <p:sldId id="279" r:id="rId32"/>
    <p:sldId id="291" r:id="rId33"/>
    <p:sldId id="302" r:id="rId34"/>
    <p:sldId id="26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8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131E2-A70C-4D34-BED5-A9173585F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7DDCE9-C113-4986-A194-DD8FE371F9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B56EF-8F18-4CA3-A3FB-47B4280DF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2023/11/01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F8C6DE-D9DC-43FE-AC04-42FDCBABA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C6B66-EB50-42AE-BA34-65361B2F6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15986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A620A-3E43-4625-89AE-E36C78BE6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5FA975-2ADA-4A59-AAA1-A3ECFA829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B893D-BC39-4F33-B439-CB1628163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2023/11/01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B9432-099B-4825-805D-B69D30227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BBB05-2474-4993-AE1E-45B38A1E5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36441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D65EEE-F358-4614-9795-DDBC1C93D8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6B7ABD-4373-4702-8709-666EEC53DD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AAA2A-A418-45F0-B9F5-CF3FEB75C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2023/11/01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E3E8A-34F2-4656-A56D-C577AEF44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F2CAA-2D91-4327-A66C-7DABEE1D7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6100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78BD-3829-4CD1-B3CD-0FFAD4944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B0544-1F7C-4E84-BE2F-BB141E513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96A63-4D3D-47FA-8697-EFC224C7B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2023/11/01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5C8D14-B403-4F07-8342-1354576D7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BC94B1-7B5D-4F87-B219-77809AC12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8703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5375F-DA34-415E-B075-8ED2442A5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869DC2-BF88-4807-A0EE-FB7CCCC48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47530-B832-4175-8419-0A488728C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2023/11/01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DF145-1FCA-4864-86F3-3BF60C0B9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945A9-6D5C-47E0-A3E5-6EDC47C0C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435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E5340-F764-42F8-9B76-F5EF46DBB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EB88C-4F83-4C17-B3AA-1DDB028F5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A0AFA3-ADB2-461B-AA9B-275F3D2E1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4EF33B-5F42-437D-BF3A-72673F87A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2023/11/01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58A9EF-C184-48BE-A2C3-195B7B808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C503B-5126-4AD6-8CF5-9DD4B478E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89391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50812-8A56-4CFA-921C-EA99BA71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D8FB5-AE51-4966-BC7A-60D043824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1726F5-C648-4DD6-827A-7D0CEC4FE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54170E-2513-4CD7-B841-EA6874D18B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EBCCCC-44F7-461D-99B9-30266D02CE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4B1106-C83C-4268-B122-CFE3DBCDA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2023/11/01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594A8F-B346-431D-A188-4E72085B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60A203-C028-4565-A0E3-28D40835D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45012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B1A7B-5B1F-46EE-A119-377594A23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3596D2-7826-4D4B-9C93-EF9DE3315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2023/11/01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B21CF-43DD-4AAB-A82D-4704AB15A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978798-0B47-46B4-B561-33DFEA4E7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33891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44A025-757E-4FD2-9304-D103E2A2B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2023/11/01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1FE117-5745-45AD-B64F-C5D0E3855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3CA861-41F9-4D21-9DD8-3E19F514B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99930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65904-EB6E-4744-8C71-BB0D96748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B5ED9-886F-4AE3-BB2E-812273C14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FB1A6-67EF-425B-BD57-B7E4B79B85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1C09CB-6915-4455-9E7A-46B5BA94A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2023/11/01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8612D5-6E90-4928-8D9A-35F0D56EA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65983-6536-4BEC-BBFE-2D65AAF91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3688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EDEC9-BB71-4A16-A7F2-236FD94F6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D155DE-376C-4052-9C4B-93635F5A46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7DAFE9-FB6D-4EB9-82D7-972FD8D487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897A7-F667-4A55-B5CE-8A4BED7CD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99E9-E2BA-41CB-B0C3-C367BFB4844D}" type="datetimeFigureOut">
              <a:rPr lang="en-ZA" smtClean="0"/>
              <a:t>2023/11/01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CA48AD-63E0-4774-B280-64E6E6DD0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8A23A7-3720-4491-AB8A-0B8A7EE2E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496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BCC2CC-42FB-46B9-8FCC-DDA020A28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1BF9C-88C0-4F2D-A7AA-3C6E7F8BAC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4783B-93F1-4DD0-BD67-CE3AA9731F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C99E9-E2BA-41CB-B0C3-C367BFB4844D}" type="datetimeFigureOut">
              <a:rPr lang="en-ZA" smtClean="0"/>
              <a:t>2023/11/01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DBB30-49EB-4E98-8D52-F2DB4D18D6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7965D-493F-4747-BDB2-A51123C6D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C9F50-4187-4EC3-8E6D-56ECB61E4D9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17985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.png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8.jpeg"/><Relationship Id="rId7" Type="http://schemas.openxmlformats.org/officeDocument/2006/relationships/image" Target="../media/image2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4.jpeg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8.jpeg"/><Relationship Id="rId7" Type="http://schemas.openxmlformats.org/officeDocument/2006/relationships/image" Target="../media/image2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4.jpeg"/><Relationship Id="rId5" Type="http://schemas.openxmlformats.org/officeDocument/2006/relationships/image" Target="../media/image14.jpeg"/><Relationship Id="rId10" Type="http://schemas.openxmlformats.org/officeDocument/2006/relationships/image" Target="../media/image21.jpeg"/><Relationship Id="rId4" Type="http://schemas.openxmlformats.org/officeDocument/2006/relationships/image" Target="../media/image10.jpeg"/><Relationship Id="rId9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image" Target="../media/image25.jpeg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image" Target="../media/image26.jpeg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8.jpeg"/><Relationship Id="rId7" Type="http://schemas.openxmlformats.org/officeDocument/2006/relationships/image" Target="../media/image2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4.jpeg"/><Relationship Id="rId5" Type="http://schemas.openxmlformats.org/officeDocument/2006/relationships/image" Target="../media/image14.jpeg"/><Relationship Id="rId10" Type="http://schemas.openxmlformats.org/officeDocument/2006/relationships/image" Target="../media/image21.jpeg"/><Relationship Id="rId4" Type="http://schemas.openxmlformats.org/officeDocument/2006/relationships/image" Target="../media/image10.jpeg"/><Relationship Id="rId9" Type="http://schemas.openxmlformats.org/officeDocument/2006/relationships/image" Target="../media/image27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8.jpeg"/><Relationship Id="rId7" Type="http://schemas.openxmlformats.org/officeDocument/2006/relationships/image" Target="../media/image2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4.jpeg"/><Relationship Id="rId4" Type="http://schemas.openxmlformats.org/officeDocument/2006/relationships/image" Target="../media/image10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microsoft.com/office/2007/relationships/media" Target="../media/media17.mp3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audio" Target="../media/media18.mp3"/><Relationship Id="rId5" Type="http://schemas.microsoft.com/office/2007/relationships/media" Target="../media/media18.mp3"/><Relationship Id="rId10" Type="http://schemas.openxmlformats.org/officeDocument/2006/relationships/image" Target="../media/image3.png"/><Relationship Id="rId4" Type="http://schemas.openxmlformats.org/officeDocument/2006/relationships/audio" Target="../media/media17.mp3"/><Relationship Id="rId9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574C2927-8799-4725-8644-21FD53C9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 bwMode="auto">
          <a:xfrm>
            <a:off x="701964" y="601363"/>
            <a:ext cx="11018445" cy="5426460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8989E7D8-AAA2-4BC7-88E6-08F022152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774" y="90645"/>
            <a:ext cx="4634171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sz="2400" b="1" dirty="0" err="1">
                <a:solidFill>
                  <a:srgbClr val="000000"/>
                </a:solidFill>
                <a:latin typeface="Cooper Black" panose="0208090404030B020404" pitchFamily="18" charset="0"/>
              </a:rPr>
              <a:t>MOYO</a:t>
            </a:r>
            <a:r>
              <a:rPr lang="en-ZA" altLang="en-US" sz="2400" b="1" dirty="0">
                <a:solidFill>
                  <a:srgbClr val="000000"/>
                </a:solidFill>
                <a:latin typeface="Cooper Black" panose="0208090404030B020404" pitchFamily="18" charset="0"/>
              </a:rPr>
              <a:t> WA </a:t>
            </a:r>
            <a:r>
              <a:rPr lang="en-ZA" altLang="en-US" sz="2400" b="1" dirty="0" err="1">
                <a:solidFill>
                  <a:srgbClr val="000000"/>
                </a:solidFill>
                <a:latin typeface="Cooper Black" panose="0208090404030B020404" pitchFamily="18" charset="0"/>
              </a:rPr>
              <a:t>MWANADAMU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B7F1A-6C3A-48B3-80AE-E382AD02BDEE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21C14-6FDC-43E6-9F4E-F8E13701707E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F1B3CFE0-F322-4344-A279-5757CDC5F30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04" y="753151"/>
            <a:ext cx="4784608" cy="5098093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4F32AD-841C-464A-87E3-9844ED09942E}"/>
              </a:ext>
            </a:extLst>
          </p:cNvPr>
          <p:cNvSpPr txBox="1"/>
          <p:nvPr/>
        </p:nvSpPr>
        <p:spPr>
          <a:xfrm>
            <a:off x="7175062" y="3902459"/>
            <a:ext cx="3714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800" dirty="0" err="1">
                <a:latin typeface="Bahnschrift SemiBold" panose="020B0502040204020203" pitchFamily="34" charset="0"/>
              </a:rPr>
              <a:t>KARIBU</a:t>
            </a:r>
            <a:endParaRPr lang="en-ZA" sz="4800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7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9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9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9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9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900"/>
                            </p:stCondLst>
                            <p:childTnLst>
                              <p:par>
                                <p:cTn id="2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5C0A290-653D-41C9-8A76-A15D0E6C5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" b="24"/>
          <a:stretch>
            <a:fillRect/>
          </a:stretch>
        </p:blipFill>
        <p:spPr bwMode="auto">
          <a:xfrm>
            <a:off x="1999494" y="643365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C12EF411-32E5-4233-8066-48685D356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" r="73"/>
          <a:stretch>
            <a:fillRect/>
          </a:stretch>
        </p:blipFill>
        <p:spPr bwMode="auto">
          <a:xfrm>
            <a:off x="687728" y="643365"/>
            <a:ext cx="3831652" cy="5436000"/>
          </a:xfrm>
          <a:prstGeom prst="rect">
            <a:avLst/>
          </a:prstGeom>
          <a:noFill/>
          <a:ln w="635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9AD5353B-B71C-4A4A-B4F5-45AD526E4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8496" y="69158"/>
            <a:ext cx="432000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MOYO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UNAOTUBU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3803C1A6-4247-4934-99BE-5DE1B7548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8720" y="726142"/>
            <a:ext cx="6777416" cy="507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dirty="0" err="1">
                <a:latin typeface="Arial Nova" panose="020B0504020202020204" pitchFamily="34" charset="0"/>
              </a:rPr>
              <a:t>Picha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hii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inaonyesha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moyo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mtu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ambaye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yuko</a:t>
            </a:r>
            <a:r>
              <a:rPr lang="en-US" b="1" dirty="0">
                <a:latin typeface="Arial Nova" panose="020B0504020202020204" pitchFamily="34" charset="0"/>
              </a:rPr>
              <a:t> serious</a:t>
            </a:r>
          </a:p>
          <a:p>
            <a:pPr algn="ctr"/>
            <a:r>
              <a:rPr lang="en-US" b="1" dirty="0" err="1">
                <a:latin typeface="Arial Nova" panose="020B0504020202020204" pitchFamily="34" charset="0"/>
              </a:rPr>
              <a:t>kupata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uhusiano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sahihi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Mungu</a:t>
            </a:r>
            <a:r>
              <a:rPr lang="en-US" b="1" dirty="0">
                <a:latin typeface="Arial Nova" panose="020B0504020202020204" pitchFamily="34" charset="0"/>
              </a:rPr>
              <a:t>.</a:t>
            </a:r>
          </a:p>
          <a:p>
            <a:pPr algn="ctr"/>
            <a:endParaRPr lang="en-US" b="1" dirty="0">
              <a:latin typeface="Arial Nova" panose="020B0504020202020204" pitchFamily="34" charset="0"/>
            </a:endParaRPr>
          </a:p>
          <a:p>
            <a:pPr algn="ctr"/>
            <a:r>
              <a:rPr lang="en-US" b="1" dirty="0" err="1">
                <a:latin typeface="Arial Nova" panose="020B0504020202020204" pitchFamily="34" charset="0"/>
              </a:rPr>
              <a:t>Anapouona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msalaba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ambao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malaika</a:t>
            </a:r>
            <a:r>
              <a:rPr lang="en-US" b="1" dirty="0">
                <a:latin typeface="Arial Nova" panose="020B0504020202020204" pitchFamily="34" charset="0"/>
              </a:rPr>
              <a:t>, Neno la </a:t>
            </a:r>
            <a:r>
              <a:rPr lang="en-US" b="1" dirty="0" err="1">
                <a:latin typeface="Arial Nova" panose="020B0504020202020204" pitchFamily="34" charset="0"/>
              </a:rPr>
              <a:t>Mungu</a:t>
            </a:r>
            <a:r>
              <a:rPr lang="en-US" b="1" dirty="0">
                <a:latin typeface="Arial Nova" panose="020B0504020202020204" pitchFamily="34" charset="0"/>
              </a:rPr>
              <a:t>, </a:t>
            </a:r>
            <a:r>
              <a:rPr lang="en-US" b="1" dirty="0" err="1">
                <a:latin typeface="Arial Nova" panose="020B0504020202020204" pitchFamily="34" charset="0"/>
              </a:rPr>
              <a:t>anamwonyesha</a:t>
            </a:r>
            <a:r>
              <a:rPr lang="en-US" b="1" dirty="0">
                <a:latin typeface="Arial Nova" panose="020B0504020202020204" pitchFamily="34" charset="0"/>
              </a:rPr>
              <a:t>, </a:t>
            </a:r>
            <a:r>
              <a:rPr lang="en-US" b="1" dirty="0" err="1">
                <a:latin typeface="Arial Nova" panose="020B0504020202020204" pitchFamily="34" charset="0"/>
              </a:rPr>
              <a:t>unavunja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moyo</a:t>
            </a:r>
            <a:r>
              <a:rPr lang="en-US" b="1" dirty="0">
                <a:latin typeface="Arial Nova" panose="020B0504020202020204" pitchFamily="34" charset="0"/>
              </a:rPr>
              <a:t> wake </a:t>
            </a:r>
            <a:r>
              <a:rPr lang="en-US" b="1" dirty="0" err="1">
                <a:latin typeface="Arial Nova" panose="020B0504020202020204" pitchFamily="34" charset="0"/>
              </a:rPr>
              <a:t>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huzuni</a:t>
            </a:r>
            <a:r>
              <a:rPr lang="en-US" b="1" dirty="0">
                <a:latin typeface="Arial Nova" panose="020B0504020202020204" pitchFamily="34" charset="0"/>
              </a:rPr>
              <a:t>. </a:t>
            </a:r>
            <a:r>
              <a:rPr lang="en-US" b="1" dirty="0" err="1">
                <a:latin typeface="Arial Nova" panose="020B0504020202020204" pitchFamily="34" charset="0"/>
              </a:rPr>
              <a:t>Anasukumwa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majuto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ya</a:t>
            </a:r>
            <a:r>
              <a:rPr lang="en-US" b="1" dirty="0">
                <a:latin typeface="Arial Nova" panose="020B0504020202020204" pitchFamily="34" charset="0"/>
              </a:rPr>
              <a:t> kina, </a:t>
            </a:r>
            <a:r>
              <a:rPr lang="en-US" b="1" dirty="0" err="1">
                <a:latin typeface="Arial Nova" panose="020B0504020202020204" pitchFamily="34" charset="0"/>
              </a:rPr>
              <a:t>kutoka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moyoni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huzuni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juu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ya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dhambi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zake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nyingi</a:t>
            </a:r>
            <a:r>
              <a:rPr lang="en-US" b="1" dirty="0">
                <a:latin typeface="Arial Nova" panose="020B0504020202020204" pitchFamily="34" charset="0"/>
              </a:rPr>
              <a:t>. </a:t>
            </a:r>
            <a:r>
              <a:rPr lang="en-US" b="1" dirty="0" err="1">
                <a:latin typeface="Arial Nova" panose="020B0504020202020204" pitchFamily="34" charset="0"/>
              </a:rPr>
              <a:t>Anapouona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upendo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mkuu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Mungu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unaoonyeshwa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katika</a:t>
            </a:r>
            <a:r>
              <a:rPr lang="en-US" b="1" dirty="0">
                <a:latin typeface="Arial Nova" panose="020B0504020202020204" pitchFamily="34" charset="0"/>
              </a:rPr>
              <a:t> Kristo </a:t>
            </a:r>
            <a:r>
              <a:rPr lang="en-US" b="1" dirty="0" err="1">
                <a:latin typeface="Arial Nova" panose="020B0504020202020204" pitchFamily="34" charset="0"/>
              </a:rPr>
              <a:t>Yesu</a:t>
            </a:r>
            <a:r>
              <a:rPr lang="en-US" b="1" dirty="0">
                <a:latin typeface="Arial Nova" panose="020B0504020202020204" pitchFamily="34" charset="0"/>
              </a:rPr>
              <a:t>, </a:t>
            </a:r>
            <a:r>
              <a:rPr lang="en-US" b="1" dirty="0" err="1">
                <a:latin typeface="Arial Nova" panose="020B0504020202020204" pitchFamily="34" charset="0"/>
              </a:rPr>
              <a:t>upendo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huu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unayeyusha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moyo</a:t>
            </a:r>
            <a:r>
              <a:rPr lang="en-US" b="1" dirty="0">
                <a:latin typeface="Arial Nova" panose="020B0504020202020204" pitchFamily="34" charset="0"/>
              </a:rPr>
              <a:t> wake. </a:t>
            </a:r>
            <a:r>
              <a:rPr lang="en-US" b="1" dirty="0" err="1">
                <a:latin typeface="Arial Nova" panose="020B0504020202020204" pitchFamily="34" charset="0"/>
              </a:rPr>
              <a:t>Anaanza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kuelewa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kwamba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Yesu</a:t>
            </a:r>
            <a:r>
              <a:rPr lang="en-US" b="1" dirty="0">
                <a:latin typeface="Arial Nova" panose="020B0504020202020204" pitchFamily="34" charset="0"/>
              </a:rPr>
              <a:t> Kristo, Mwana </a:t>
            </a:r>
            <a:r>
              <a:rPr lang="en-US" b="1" dirty="0" err="1">
                <a:latin typeface="Arial Nova" panose="020B0504020202020204" pitchFamily="34" charset="0"/>
              </a:rPr>
              <a:t>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Mungu</a:t>
            </a:r>
            <a:r>
              <a:rPr lang="en-US" b="1" dirty="0">
                <a:latin typeface="Arial Nova" panose="020B0504020202020204" pitchFamily="34" charset="0"/>
              </a:rPr>
              <a:t>, </a:t>
            </a:r>
            <a:r>
              <a:rPr lang="en-US" b="1" dirty="0" err="1">
                <a:latin typeface="Arial Nova" panose="020B0504020202020204" pitchFamily="34" charset="0"/>
              </a:rPr>
              <a:t>alikuja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kuchukua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dhambi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zake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nyingi</a:t>
            </a:r>
            <a:r>
              <a:rPr lang="en-US" b="1" dirty="0">
                <a:latin typeface="Arial Nova" panose="020B0504020202020204" pitchFamily="34" charset="0"/>
              </a:rPr>
              <a:t>.</a:t>
            </a:r>
          </a:p>
          <a:p>
            <a:pPr algn="ctr"/>
            <a:r>
              <a:rPr lang="en-US" b="1" dirty="0" err="1">
                <a:latin typeface="Arial Nova" panose="020B0504020202020204" pitchFamily="34" charset="0"/>
              </a:rPr>
              <a:t>Yesu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alikuwa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tayari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kufa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badala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yake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msalabani</a:t>
            </a:r>
            <a:r>
              <a:rPr lang="en-US" b="1" dirty="0">
                <a:latin typeface="Arial Nova" panose="020B0504020202020204" pitchFamily="34" charset="0"/>
              </a:rPr>
              <a:t>.</a:t>
            </a:r>
          </a:p>
          <a:p>
            <a:pPr algn="ctr"/>
            <a:endParaRPr lang="en-US" b="1" dirty="0">
              <a:latin typeface="Arial Nova" panose="020B0504020202020204" pitchFamily="34" charset="0"/>
            </a:endParaRPr>
          </a:p>
          <a:p>
            <a:pPr algn="ctr"/>
            <a:r>
              <a:rPr lang="en-US" b="1" dirty="0">
                <a:latin typeface="Arial Nova" panose="020B0504020202020204" pitchFamily="34" charset="0"/>
              </a:rPr>
              <a:t>“Ee </a:t>
            </a:r>
            <a:r>
              <a:rPr lang="en-US" b="1" dirty="0" err="1">
                <a:latin typeface="Arial Nova" panose="020B0504020202020204" pitchFamily="34" charset="0"/>
              </a:rPr>
              <a:t>Mungu</a:t>
            </a:r>
            <a:r>
              <a:rPr lang="en-US" b="1" dirty="0">
                <a:latin typeface="Arial Nova" panose="020B0504020202020204" pitchFamily="34" charset="0"/>
              </a:rPr>
              <a:t>, </a:t>
            </a:r>
            <a:r>
              <a:rPr lang="en-US" b="1" dirty="0" err="1">
                <a:latin typeface="Arial Nova" panose="020B0504020202020204" pitchFamily="34" charset="0"/>
              </a:rPr>
              <a:t>uniumbie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moyo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safi</a:t>
            </a:r>
            <a:r>
              <a:rPr lang="en-US" b="1" dirty="0">
                <a:latin typeface="Arial Nova" panose="020B0504020202020204" pitchFamily="34" charset="0"/>
              </a:rPr>
              <a:t>,</a:t>
            </a:r>
          </a:p>
          <a:p>
            <a:pPr algn="ctr"/>
            <a:r>
              <a:rPr lang="en-US" b="1" dirty="0" err="1">
                <a:latin typeface="Arial Nova" panose="020B0504020202020204" pitchFamily="34" charset="0"/>
              </a:rPr>
              <a:t>na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kuweka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roho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mpya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ya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uaminifu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ndani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yangu</a:t>
            </a:r>
            <a:r>
              <a:rPr lang="en-US" b="1" dirty="0">
                <a:latin typeface="Arial Nova" panose="020B0504020202020204" pitchFamily="34" charset="0"/>
              </a:rPr>
              <a:t>.”</a:t>
            </a:r>
          </a:p>
          <a:p>
            <a:pPr algn="ctr"/>
            <a:r>
              <a:rPr lang="en-US" b="1" dirty="0">
                <a:latin typeface="Arial Nova" panose="020B0504020202020204" pitchFamily="34" charset="0"/>
              </a:rPr>
              <a:t>( </a:t>
            </a:r>
            <a:r>
              <a:rPr lang="en-US" b="1" dirty="0" err="1">
                <a:latin typeface="Arial Nova" panose="020B0504020202020204" pitchFamily="34" charset="0"/>
              </a:rPr>
              <a:t>Zaburi</a:t>
            </a:r>
            <a:r>
              <a:rPr lang="en-US" b="1" dirty="0">
                <a:latin typeface="Arial Nova" panose="020B0504020202020204" pitchFamily="34" charset="0"/>
              </a:rPr>
              <a:t> 51:10 )</a:t>
            </a:r>
          </a:p>
          <a:p>
            <a:pPr algn="ctr"/>
            <a:endParaRPr lang="en-US" b="1" dirty="0">
              <a:latin typeface="Arial Nova" panose="020B0504020202020204" pitchFamily="34" charset="0"/>
            </a:endParaRPr>
          </a:p>
          <a:p>
            <a:pPr algn="ctr"/>
            <a:r>
              <a:rPr lang="en-US" b="1" dirty="0">
                <a:latin typeface="Arial Nova" panose="020B0504020202020204" pitchFamily="34" charset="0"/>
              </a:rPr>
              <a:t>Tena, Neno la </a:t>
            </a:r>
            <a:r>
              <a:rPr lang="en-US" b="1" dirty="0" err="1">
                <a:latin typeface="Arial Nova" panose="020B0504020202020204" pitchFamily="34" charset="0"/>
              </a:rPr>
              <a:t>Mungu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linasema</a:t>
            </a:r>
            <a:r>
              <a:rPr lang="en-US" b="1" dirty="0">
                <a:latin typeface="Arial Nova" panose="020B0504020202020204" pitchFamily="34" charset="0"/>
              </a:rPr>
              <a:t>, “</a:t>
            </a:r>
            <a:r>
              <a:rPr lang="en-US" b="1" dirty="0" err="1">
                <a:latin typeface="Arial Nova" panose="020B0504020202020204" pitchFamily="34" charset="0"/>
              </a:rPr>
              <a:t>Ninapendezwa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na</a:t>
            </a:r>
            <a:r>
              <a:rPr lang="en-US" b="1" dirty="0">
                <a:latin typeface="Arial Nova" panose="020B0504020202020204" pitchFamily="34" charset="0"/>
              </a:rPr>
              <a:t> wale </a:t>
            </a:r>
            <a:r>
              <a:rPr lang="en-US" b="1" dirty="0" err="1">
                <a:latin typeface="Arial Nova" panose="020B0504020202020204" pitchFamily="34" charset="0"/>
              </a:rPr>
              <a:t>walio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wanyenyekevu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wenye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kutubu</a:t>
            </a:r>
            <a:r>
              <a:rPr lang="en-US" b="1" dirty="0">
                <a:latin typeface="Arial Nova" panose="020B0504020202020204" pitchFamily="34" charset="0"/>
              </a:rPr>
              <a:t>, </a:t>
            </a:r>
            <a:r>
              <a:rPr lang="en-US" b="1" dirty="0" err="1">
                <a:latin typeface="Arial Nova" panose="020B0504020202020204" pitchFamily="34" charset="0"/>
              </a:rPr>
              <a:t>wanaoniogopa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kunitii</a:t>
            </a:r>
            <a:r>
              <a:rPr lang="en-US" b="1" dirty="0">
                <a:latin typeface="Arial Nova" panose="020B0504020202020204" pitchFamily="34" charset="0"/>
              </a:rPr>
              <a:t>”.</a:t>
            </a:r>
          </a:p>
          <a:p>
            <a:pPr algn="ctr"/>
            <a:r>
              <a:rPr lang="en-US" b="1" dirty="0">
                <a:latin typeface="Arial Nova" panose="020B0504020202020204" pitchFamily="34" charset="0"/>
              </a:rPr>
              <a:t>( </a:t>
            </a:r>
            <a:r>
              <a:rPr lang="en-US" b="1" dirty="0" err="1">
                <a:latin typeface="Arial Nova" panose="020B0504020202020204" pitchFamily="34" charset="0"/>
              </a:rPr>
              <a:t>Isaya</a:t>
            </a:r>
            <a:r>
              <a:rPr lang="en-US" b="1" dirty="0">
                <a:latin typeface="Arial Nova" panose="020B0504020202020204" pitchFamily="34" charset="0"/>
              </a:rPr>
              <a:t> 66:2 )</a:t>
            </a:r>
            <a:endParaRPr lang="en-US" dirty="0"/>
          </a:p>
        </p:txBody>
      </p:sp>
      <p:pic>
        <p:nvPicPr>
          <p:cNvPr id="7" name="slide 10">
            <a:hlinkClick r:id="" action="ppaction://media"/>
            <a:extLst>
              <a:ext uri="{FF2B5EF4-FFF2-40B4-BE49-F238E27FC236}">
                <a16:creationId xmlns:a16="http://schemas.microsoft.com/office/drawing/2014/main" id="{B3BB7520-9C9E-FD50-6610-85156F9DCE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99998" y="55583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5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66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009665-A8DB-4D63-A829-4ADEED35DE87}"/>
              </a:ext>
            </a:extLst>
          </p:cNvPr>
          <p:cNvSpPr txBox="1"/>
          <p:nvPr/>
        </p:nvSpPr>
        <p:spPr>
          <a:xfrm>
            <a:off x="5869573" y="1050079"/>
            <a:ext cx="5924811" cy="4757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KUCHAGUA</a:t>
            </a:r>
            <a:r>
              <a:rPr lang="en-US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NJILA</a:t>
            </a:r>
            <a:endParaRPr lang="en-US" sz="18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KITABU</a:t>
            </a:r>
            <a:r>
              <a:rPr lang="en-US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CHETU</a:t>
            </a:r>
            <a:r>
              <a:rPr lang="en-US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CHA </a:t>
            </a: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KUTUONGOZA</a:t>
            </a:r>
            <a:endParaRPr lang="en-US" sz="18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NJIA</a:t>
            </a:r>
            <a:r>
              <a:rPr lang="en-US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PANA</a:t>
            </a: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MIZIGO</a:t>
            </a:r>
            <a:endParaRPr lang="en-US" sz="18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UMEME</a:t>
            </a: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MOTO</a:t>
            </a: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NJIA</a:t>
            </a:r>
            <a:r>
              <a:rPr lang="en-US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 </a:t>
            </a: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UZIMA</a:t>
            </a:r>
            <a:r>
              <a:rPr lang="en-US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MWOKOZI</a:t>
            </a:r>
            <a:endParaRPr lang="en-US" sz="18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KUFUFUKA</a:t>
            </a:r>
            <a:r>
              <a:rPr lang="en-US" sz="18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KWAKE</a:t>
            </a:r>
            <a:endParaRPr lang="en-US" sz="18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MBINGUNI</a:t>
            </a:r>
            <a:endParaRPr lang="en-US" sz="18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TUNAWEZAJE</a:t>
            </a:r>
            <a:r>
              <a:rPr lang="en-US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KUANZA</a:t>
            </a:r>
            <a:r>
              <a:rPr lang="en-US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NJIA</a:t>
            </a:r>
            <a:r>
              <a:rPr lang="en-US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 KWENDA </a:t>
            </a:r>
            <a:r>
              <a:rPr lang="en-US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MBINGUNI</a:t>
            </a:r>
            <a:endParaRPr lang="en-US" sz="1800" b="1" dirty="0">
              <a:solidFill>
                <a:srgbClr val="FF0000"/>
              </a:solidFill>
              <a:effectLst/>
              <a:latin typeface="Arial Nova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JINSI</a:t>
            </a:r>
            <a:r>
              <a:rPr lang="en-US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 </a:t>
            </a:r>
            <a:r>
              <a:rPr lang="en-US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KUISHI</a:t>
            </a:r>
            <a:r>
              <a:rPr lang="en-US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MPYA</a:t>
            </a:r>
            <a:r>
              <a:rPr lang="en-US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LIVE</a:t>
            </a:r>
            <a:endParaRPr lang="en-ZA" b="1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45CC6E-C67C-4C7B-A407-D1ECC8E9D9E5}"/>
              </a:ext>
            </a:extLst>
          </p:cNvPr>
          <p:cNvSpPr txBox="1"/>
          <p:nvPr/>
        </p:nvSpPr>
        <p:spPr>
          <a:xfrm>
            <a:off x="6350696" y="288099"/>
            <a:ext cx="483325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FF33CC"/>
                </a:solidFill>
                <a:latin typeface="Arial Nova" panose="020B0504020202020204" pitchFamily="34" charset="0"/>
              </a:rPr>
              <a:t>NJIA</a:t>
            </a:r>
            <a:r>
              <a:rPr lang="en-US" b="1" dirty="0">
                <a:solidFill>
                  <a:srgbClr val="FF33CC"/>
                </a:solidFill>
                <a:latin typeface="Arial Nova" panose="020B0504020202020204" pitchFamily="34" charset="0"/>
              </a:rPr>
              <a:t> </a:t>
            </a:r>
            <a:r>
              <a:rPr lang="en-US" b="1" dirty="0" err="1">
                <a:solidFill>
                  <a:srgbClr val="FF33CC"/>
                </a:solidFill>
                <a:latin typeface="Arial Nova" panose="020B0504020202020204" pitchFamily="34" charset="0"/>
              </a:rPr>
              <a:t>MBILI</a:t>
            </a:r>
            <a:endParaRPr lang="en-US" b="1" dirty="0">
              <a:solidFill>
                <a:srgbClr val="FF33CC"/>
              </a:solidFill>
              <a:latin typeface="Arial Nova" panose="020B0504020202020204" pitchFamily="34" charset="0"/>
            </a:endParaRPr>
          </a:p>
          <a:p>
            <a:pPr algn="ctr"/>
            <a:r>
              <a:rPr lang="en-US" sz="1100" b="1" dirty="0">
                <a:latin typeface="Arial Nova" panose="020B0504020202020204" pitchFamily="34" charset="0"/>
              </a:rPr>
              <a:t>ALL NATIONS GOSPEL PUBLISHERS</a:t>
            </a:r>
            <a:endParaRPr lang="en-ZA" sz="1100" b="1" dirty="0">
              <a:latin typeface="Arial Nova" panose="020B05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6A3B94-C613-4D39-A2B4-CCAD4F20552D}"/>
              </a:ext>
            </a:extLst>
          </p:cNvPr>
          <p:cNvSpPr txBox="1"/>
          <p:nvPr/>
        </p:nvSpPr>
        <p:spPr>
          <a:xfrm>
            <a:off x="7910404" y="6108236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CFB074-CECB-474E-836B-4F0B101C0CAC}"/>
              </a:ext>
            </a:extLst>
          </p:cNvPr>
          <p:cNvSpPr txBox="1"/>
          <p:nvPr/>
        </p:nvSpPr>
        <p:spPr>
          <a:xfrm>
            <a:off x="6742004" y="5815082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FD91D0-E6F9-410B-E577-95494EF33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4" y="175491"/>
            <a:ext cx="4606191" cy="6276747"/>
          </a:xfrm>
          <a:prstGeom prst="rect">
            <a:avLst/>
          </a:prstGeom>
          <a:ln>
            <a:noFill/>
          </a:ln>
          <a:effectLst>
            <a:outerShdw dist="38100" dir="2700000" algn="tl" rotWithShape="0">
              <a:prstClr val="black">
                <a:alpha val="3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2445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tanding next to a sign&#10;&#10;Description automatically generated with medium confidence">
            <a:extLst>
              <a:ext uri="{FF2B5EF4-FFF2-40B4-BE49-F238E27FC236}">
                <a16:creationId xmlns:a16="http://schemas.microsoft.com/office/drawing/2014/main" id="{803D0DB7-00C8-4272-A52D-22E5306AFD2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D1E6DD5-3087-4EAD-A641-A3F6AFA4E44A}"/>
              </a:ext>
            </a:extLst>
          </p:cNvPr>
          <p:cNvSpPr txBox="1"/>
          <p:nvPr/>
        </p:nvSpPr>
        <p:spPr>
          <a:xfrm>
            <a:off x="783771" y="232228"/>
            <a:ext cx="10899148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TUNAWEZAJE</a:t>
            </a:r>
            <a:r>
              <a:rPr lang="en-US" sz="2800" b="1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KUANZA</a:t>
            </a:r>
            <a:r>
              <a:rPr lang="en-US" sz="2800" b="1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NJIA</a:t>
            </a:r>
            <a:r>
              <a:rPr lang="en-US" sz="2800" b="1" dirty="0">
                <a:solidFill>
                  <a:srgbClr val="FF0000"/>
                </a:solidFill>
                <a:latin typeface="Arial Nova" panose="020B0504020202020204" pitchFamily="34" charset="0"/>
              </a:rPr>
              <a:t> YA KWENDA </a:t>
            </a:r>
            <a:r>
              <a:rPr lang="en-US" sz="2800" b="1" dirty="0" err="1">
                <a:solidFill>
                  <a:srgbClr val="FF0000"/>
                </a:solidFill>
                <a:latin typeface="Arial Nova" panose="020B0504020202020204" pitchFamily="34" charset="0"/>
              </a:rPr>
              <a:t>MBINGUNI</a:t>
            </a:r>
            <a:endParaRPr lang="en-US" sz="2800" b="1" dirty="0">
              <a:solidFill>
                <a:srgbClr val="FF0000"/>
              </a:solidFill>
              <a:latin typeface="Arial Nova" panose="020B0504020202020204" pitchFamily="34" charset="0"/>
            </a:endParaRPr>
          </a:p>
          <a:p>
            <a:pPr algn="ctr"/>
            <a:endParaRPr lang="en-US" dirty="0">
              <a:latin typeface="Arial Nova" panose="020B05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b="1" dirty="0" err="1">
                <a:latin typeface="Arial Nova" panose="020B0504020202020204" pitchFamily="34" charset="0"/>
              </a:rPr>
              <a:t>Ondokeni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katika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dhambi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zenu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kuamini</a:t>
            </a:r>
            <a:r>
              <a:rPr lang="en-US" b="1" dirty="0">
                <a:latin typeface="Arial Nova" panose="020B0504020202020204" pitchFamily="34" charset="0"/>
              </a:rPr>
              <a:t> Habari </a:t>
            </a:r>
            <a:r>
              <a:rPr lang="en-US" b="1" dirty="0" err="1">
                <a:latin typeface="Arial Nova" panose="020B0504020202020204" pitchFamily="34" charset="0"/>
              </a:rPr>
              <a:t>Njema</a:t>
            </a:r>
            <a:r>
              <a:rPr lang="en-US" b="1" dirty="0">
                <a:latin typeface="Arial Nova" panose="020B0504020202020204" pitchFamily="34" charset="0"/>
              </a:rPr>
              <a:t>. (Marko 1:15).</a:t>
            </a:r>
          </a:p>
          <a:p>
            <a:pPr marL="342900" indent="-342900" algn="just">
              <a:buAutoNum type="arabicPeriod"/>
            </a:pPr>
            <a:endParaRPr lang="en-US" dirty="0">
              <a:latin typeface="Arial Nova" panose="020B05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b="1" dirty="0" err="1">
                <a:latin typeface="Arial Nova" panose="020B0504020202020204" pitchFamily="34" charset="0"/>
              </a:rPr>
              <a:t>Njoo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kwa</a:t>
            </a:r>
            <a:r>
              <a:rPr lang="en-US" b="1" dirty="0">
                <a:latin typeface="Arial Nova" panose="020B0504020202020204" pitchFamily="34" charset="0"/>
              </a:rPr>
              <a:t> Bwana </a:t>
            </a:r>
            <a:r>
              <a:rPr lang="en-US" b="1" dirty="0" err="1">
                <a:latin typeface="Arial Nova" panose="020B0504020202020204" pitchFamily="34" charset="0"/>
              </a:rPr>
              <a:t>Yesu</a:t>
            </a:r>
            <a:r>
              <a:rPr lang="en-US" b="1" dirty="0">
                <a:latin typeface="Arial Nova" panose="020B0504020202020204" pitchFamily="34" charset="0"/>
              </a:rPr>
              <a:t> Kristo, </a:t>
            </a:r>
            <a:r>
              <a:rPr lang="en-US" b="1" dirty="0" err="1">
                <a:latin typeface="Arial Nova" panose="020B0504020202020204" pitchFamily="34" charset="0"/>
              </a:rPr>
              <a:t>kwa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maombi</a:t>
            </a:r>
            <a:r>
              <a:rPr lang="en-US" b="1" dirty="0">
                <a:latin typeface="Arial Nova" panose="020B0504020202020204" pitchFamily="34" charset="0"/>
              </a:rPr>
              <a:t>, </a:t>
            </a:r>
            <a:r>
              <a:rPr lang="en-US" b="1" dirty="0" err="1">
                <a:latin typeface="Arial Nova" panose="020B0504020202020204" pitchFamily="34" charset="0"/>
              </a:rPr>
              <a:t>kama</a:t>
            </a:r>
            <a:r>
              <a:rPr lang="en-US" b="1" dirty="0">
                <a:latin typeface="Arial Nova" panose="020B0504020202020204" pitchFamily="34" charset="0"/>
              </a:rPr>
              <a:t> vile </a:t>
            </a:r>
            <a:r>
              <a:rPr lang="en-US" b="1" dirty="0" err="1">
                <a:latin typeface="Arial Nova" panose="020B0504020202020204" pitchFamily="34" charset="0"/>
              </a:rPr>
              <a:t>ulivyo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mzigo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wako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dhambi</a:t>
            </a:r>
            <a:r>
              <a:rPr lang="en-US" b="1" dirty="0">
                <a:latin typeface="Arial Nova" panose="020B0504020202020204" pitchFamily="34" charset="0"/>
              </a:rPr>
              <a:t>, </a:t>
            </a:r>
            <a:r>
              <a:rPr lang="en-US" b="1" dirty="0" err="1">
                <a:latin typeface="Arial Nova" panose="020B0504020202020204" pitchFamily="34" charset="0"/>
              </a:rPr>
              <a:t>na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umwombe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akusamehe</a:t>
            </a:r>
            <a:r>
              <a:rPr lang="en-US" b="1" dirty="0">
                <a:latin typeface="Arial Nova" panose="020B0504020202020204" pitchFamily="34" charset="0"/>
              </a:rPr>
              <a:t>. </a:t>
            </a:r>
            <a:r>
              <a:rPr lang="en-US" dirty="0" err="1">
                <a:latin typeface="Arial Nova" panose="020B0504020202020204" pitchFamily="34" charset="0"/>
              </a:rPr>
              <a:t>Anasema</a:t>
            </a:r>
            <a:r>
              <a:rPr lang="en-US" dirty="0">
                <a:latin typeface="Arial Nova" panose="020B0504020202020204" pitchFamily="34" charset="0"/>
              </a:rPr>
              <a:t>, </a:t>
            </a:r>
            <a:r>
              <a:rPr lang="en-US" dirty="0" err="1">
                <a:latin typeface="Arial Nova" panose="020B0504020202020204" pitchFamily="34" charset="0"/>
              </a:rPr>
              <a:t>Sitamkataa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kamwe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yeyote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anayekuja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kwangu</a:t>
            </a:r>
            <a:r>
              <a:rPr lang="en-US" dirty="0">
                <a:latin typeface="Arial Nova" panose="020B0504020202020204" pitchFamily="34" charset="0"/>
              </a:rPr>
              <a:t>. (Yohana 6:37). </a:t>
            </a:r>
            <a:r>
              <a:rPr lang="en-US" dirty="0" err="1">
                <a:latin typeface="Arial Nova" panose="020B0504020202020204" pitchFamily="34" charset="0"/>
              </a:rPr>
              <a:t>Njooni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kwangu</a:t>
            </a:r>
            <a:r>
              <a:rPr lang="en-US" dirty="0">
                <a:latin typeface="Arial Nova" panose="020B0504020202020204" pitchFamily="34" charset="0"/>
              </a:rPr>
              <a:t>, </a:t>
            </a:r>
            <a:r>
              <a:rPr lang="en-US" dirty="0" err="1">
                <a:latin typeface="Arial Nova" panose="020B0504020202020204" pitchFamily="34" charset="0"/>
              </a:rPr>
              <a:t>ninyi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nyote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msumbukao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kulemewa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mizigo</a:t>
            </a:r>
            <a:r>
              <a:rPr lang="en-US" dirty="0">
                <a:latin typeface="Arial Nova" panose="020B0504020202020204" pitchFamily="34" charset="0"/>
              </a:rPr>
              <a:t>, </a:t>
            </a:r>
            <a:r>
              <a:rPr lang="en-US" dirty="0" err="1">
                <a:latin typeface="Arial Nova" panose="020B0504020202020204" pitchFamily="34" charset="0"/>
              </a:rPr>
              <a:t>nami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nitawapumzisha</a:t>
            </a:r>
            <a:r>
              <a:rPr lang="en-US" dirty="0">
                <a:latin typeface="Arial Nova" panose="020B0504020202020204" pitchFamily="34" charset="0"/>
              </a:rPr>
              <a:t>.</a:t>
            </a:r>
          </a:p>
          <a:p>
            <a:pPr algn="just"/>
            <a:r>
              <a:rPr lang="en-US" dirty="0">
                <a:latin typeface="Arial Nova" panose="020B0504020202020204" pitchFamily="34" charset="0"/>
              </a:rPr>
              <a:t>     (</a:t>
            </a:r>
            <a:r>
              <a:rPr lang="en-US" dirty="0" err="1">
                <a:latin typeface="Arial Nova" panose="020B0504020202020204" pitchFamily="34" charset="0"/>
              </a:rPr>
              <a:t>Mathayo</a:t>
            </a:r>
            <a:r>
              <a:rPr lang="en-US" dirty="0">
                <a:latin typeface="Arial Nova" panose="020B0504020202020204" pitchFamily="34" charset="0"/>
              </a:rPr>
              <a:t> 11:28).</a:t>
            </a:r>
          </a:p>
          <a:p>
            <a:pPr marL="342900" indent="-342900" algn="just">
              <a:buAutoNum type="arabicPeriod"/>
            </a:pPr>
            <a:endParaRPr lang="en-US" dirty="0">
              <a:latin typeface="Arial Nova" panose="020B0504020202020204" pitchFamily="34" charset="0"/>
            </a:endParaRPr>
          </a:p>
          <a:p>
            <a:pPr marL="342900" indent="-342900" algn="just">
              <a:buFont typeface="+mj-lt"/>
              <a:buAutoNum type="arabicPeriod" startAt="3"/>
            </a:pPr>
            <a:r>
              <a:rPr lang="en-US" b="1" dirty="0" err="1">
                <a:latin typeface="Arial Nova" panose="020B0504020202020204" pitchFamily="34" charset="0"/>
              </a:rPr>
              <a:t>Mwamini</a:t>
            </a:r>
            <a:r>
              <a:rPr lang="en-US" b="1" dirty="0">
                <a:latin typeface="Arial Nova" panose="020B0504020202020204" pitchFamily="34" charset="0"/>
              </a:rPr>
              <a:t> Kristo </a:t>
            </a:r>
            <a:r>
              <a:rPr lang="en-US" b="1" dirty="0" err="1">
                <a:latin typeface="Arial Nova" panose="020B0504020202020204" pitchFamily="34" charset="0"/>
              </a:rPr>
              <a:t>pekee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ajili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ya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ukombozi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wako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kutoka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dhambi</a:t>
            </a:r>
            <a:r>
              <a:rPr lang="en-US" b="1" dirty="0">
                <a:latin typeface="Arial Nova" panose="020B0504020202020204" pitchFamily="34" charset="0"/>
              </a:rPr>
              <a:t>. </a:t>
            </a:r>
            <a:r>
              <a:rPr lang="en-US" b="1" dirty="0" err="1">
                <a:latin typeface="Arial Nova" panose="020B0504020202020204" pitchFamily="34" charset="0"/>
              </a:rPr>
              <a:t>Damu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ya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Yesu</a:t>
            </a:r>
            <a:r>
              <a:rPr lang="en-US" b="1" dirty="0">
                <a:latin typeface="Arial Nova" panose="020B0504020202020204" pitchFamily="34" charset="0"/>
              </a:rPr>
              <a:t>, </a:t>
            </a:r>
            <a:r>
              <a:rPr lang="en-US" b="1" dirty="0" err="1">
                <a:latin typeface="Arial Nova" panose="020B0504020202020204" pitchFamily="34" charset="0"/>
              </a:rPr>
              <a:t>Mwanawe</a:t>
            </a:r>
            <a:r>
              <a:rPr lang="en-US" b="1" dirty="0">
                <a:latin typeface="Arial Nova" panose="020B0504020202020204" pitchFamily="34" charset="0"/>
              </a:rPr>
              <a:t>, </a:t>
            </a:r>
            <a:r>
              <a:rPr lang="en-US" b="1" dirty="0" err="1">
                <a:latin typeface="Arial Nova" panose="020B0504020202020204" pitchFamily="34" charset="0"/>
              </a:rPr>
              <a:t>yatusafisha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kila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dhambi</a:t>
            </a:r>
            <a:r>
              <a:rPr lang="en-US" b="1" dirty="0">
                <a:latin typeface="Arial Nova" panose="020B0504020202020204" pitchFamily="34" charset="0"/>
              </a:rPr>
              <a:t>.  (1 Yohana 1:7).</a:t>
            </a:r>
          </a:p>
          <a:p>
            <a:pPr marL="342900" indent="-342900" algn="just">
              <a:buFont typeface="+mj-lt"/>
              <a:buAutoNum type="arabicPeriod" startAt="3"/>
            </a:pPr>
            <a:endParaRPr lang="en-US" b="1" dirty="0">
              <a:latin typeface="Arial Nova" panose="020B0504020202020204" pitchFamily="34" charset="0"/>
            </a:endParaRPr>
          </a:p>
          <a:p>
            <a:pPr marL="342900" indent="-342900" algn="just">
              <a:buFont typeface="+mj-lt"/>
              <a:buAutoNum type="arabicPeriod" startAt="3"/>
            </a:pPr>
            <a:r>
              <a:rPr lang="en-US" b="1" dirty="0" err="1">
                <a:latin typeface="Arial Nova" panose="020B0504020202020204" pitchFamily="34" charset="0"/>
              </a:rPr>
              <a:t>Atakupa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maisha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mapya</a:t>
            </a:r>
            <a:r>
              <a:rPr lang="en-US" b="1" dirty="0">
                <a:latin typeface="Arial Nova" panose="020B0504020202020204" pitchFamily="34" charset="0"/>
              </a:rPr>
              <a:t> .... </a:t>
            </a:r>
            <a:r>
              <a:rPr lang="en-US" b="1" dirty="0" err="1">
                <a:latin typeface="Arial Nova" panose="020B0504020202020204" pitchFamily="34" charset="0"/>
              </a:rPr>
              <a:t>uzima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milele</a:t>
            </a:r>
            <a:r>
              <a:rPr lang="en-US" b="1" dirty="0">
                <a:latin typeface="Arial Nova" panose="020B0504020202020204" pitchFamily="34" charset="0"/>
              </a:rPr>
              <a:t>. Kristo </a:t>
            </a:r>
            <a:r>
              <a:rPr lang="en-US" b="1" dirty="0" err="1">
                <a:latin typeface="Arial Nova" panose="020B0504020202020204" pitchFamily="34" charset="0"/>
              </a:rPr>
              <a:t>alisema</a:t>
            </a:r>
            <a:r>
              <a:rPr lang="en-US" b="1" dirty="0">
                <a:latin typeface="Arial Nova" panose="020B0504020202020204" pitchFamily="34" charset="0"/>
              </a:rPr>
              <a:t>, </a:t>
            </a:r>
            <a:r>
              <a:rPr lang="en-US" b="1" dirty="0" err="1">
                <a:latin typeface="Arial Nova" panose="020B0504020202020204" pitchFamily="34" charset="0"/>
              </a:rPr>
              <a:t>Yeyote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anayesikia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maneno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yangu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kumwamini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yeye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aliyenipeleka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yuna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uzima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milele</a:t>
            </a:r>
            <a:r>
              <a:rPr lang="en-US" b="1" dirty="0">
                <a:latin typeface="Arial Nova" panose="020B0504020202020204" pitchFamily="34" charset="0"/>
              </a:rPr>
              <a:t>.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Hatahukumiwa</a:t>
            </a:r>
            <a:r>
              <a:rPr lang="en-US" dirty="0">
                <a:latin typeface="Arial Nova" panose="020B0504020202020204" pitchFamily="34" charset="0"/>
              </a:rPr>
              <a:t>, </a:t>
            </a:r>
            <a:r>
              <a:rPr lang="en-US" dirty="0" err="1">
                <a:latin typeface="Arial Nova" panose="020B0504020202020204" pitchFamily="34" charset="0"/>
              </a:rPr>
              <a:t>bali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amekwishapita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kutoka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mautini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kuingia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uzimani</a:t>
            </a:r>
            <a:r>
              <a:rPr lang="en-US" dirty="0">
                <a:latin typeface="Arial Nova" panose="020B0504020202020204" pitchFamily="34" charset="0"/>
              </a:rPr>
              <a:t>. (Yohana 5:24). </a:t>
            </a:r>
            <a:r>
              <a:rPr lang="en-US" dirty="0" err="1">
                <a:latin typeface="Arial Nova" panose="020B0504020202020204" pitchFamily="34" charset="0"/>
              </a:rPr>
              <a:t>Mtu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akiunganishwa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na</a:t>
            </a:r>
            <a:r>
              <a:rPr lang="en-US" dirty="0">
                <a:latin typeface="Arial Nova" panose="020B0504020202020204" pitchFamily="34" charset="0"/>
              </a:rPr>
              <a:t> Kristo </a:t>
            </a:r>
            <a:r>
              <a:rPr lang="en-US" dirty="0" err="1">
                <a:latin typeface="Arial Nova" panose="020B0504020202020204" pitchFamily="34" charset="0"/>
              </a:rPr>
              <a:t>amekuwa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kiumbe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kipya</a:t>
            </a:r>
            <a:r>
              <a:rPr lang="en-US" dirty="0">
                <a:latin typeface="Arial Nova" panose="020B0504020202020204" pitchFamily="34" charset="0"/>
              </a:rPr>
              <a:t>; </a:t>
            </a:r>
            <a:r>
              <a:rPr lang="en-US" dirty="0" err="1">
                <a:latin typeface="Arial Nova" panose="020B0504020202020204" pitchFamily="34" charset="0"/>
              </a:rPr>
              <a:t>ya</a:t>
            </a:r>
            <a:r>
              <a:rPr lang="en-US" dirty="0">
                <a:latin typeface="Arial Nova" panose="020B0504020202020204" pitchFamily="34" charset="0"/>
              </a:rPr>
              <a:t> kale </a:t>
            </a:r>
            <a:r>
              <a:rPr lang="en-US" dirty="0" err="1">
                <a:latin typeface="Arial Nova" panose="020B0504020202020204" pitchFamily="34" charset="0"/>
              </a:rPr>
              <a:t>yamepita</a:t>
            </a:r>
            <a:r>
              <a:rPr lang="en-US" dirty="0">
                <a:latin typeface="Arial Nova" panose="020B0504020202020204" pitchFamily="34" charset="0"/>
              </a:rPr>
              <a:t>, </a:t>
            </a:r>
            <a:r>
              <a:rPr lang="en-US" dirty="0" err="1">
                <a:latin typeface="Arial Nova" panose="020B0504020202020204" pitchFamily="34" charset="0"/>
              </a:rPr>
              <a:t>tazama</a:t>
            </a:r>
            <a:r>
              <a:rPr lang="en-US" dirty="0">
                <a:latin typeface="Arial Nova" panose="020B0504020202020204" pitchFamily="34" charset="0"/>
              </a:rPr>
              <a:t>! (2 </a:t>
            </a:r>
            <a:r>
              <a:rPr lang="en-US" dirty="0" err="1">
                <a:latin typeface="Arial Nova" panose="020B0504020202020204" pitchFamily="34" charset="0"/>
              </a:rPr>
              <a:t>Wakorintho</a:t>
            </a:r>
            <a:r>
              <a:rPr lang="en-US" dirty="0">
                <a:latin typeface="Arial Nova" panose="020B0504020202020204" pitchFamily="34" charset="0"/>
              </a:rPr>
              <a:t> 5:17).</a:t>
            </a:r>
          </a:p>
          <a:p>
            <a:pPr marL="342900" indent="-342900" algn="just">
              <a:buFont typeface="+mj-lt"/>
              <a:buAutoNum type="arabicPeriod" startAt="3"/>
            </a:pPr>
            <a:endParaRPr lang="en-US" dirty="0">
              <a:latin typeface="Arial Nova" panose="020B0504020202020204" pitchFamily="34" charset="0"/>
            </a:endParaRPr>
          </a:p>
          <a:p>
            <a:pPr marL="342900" indent="-342900" algn="just">
              <a:buFont typeface="+mj-lt"/>
              <a:buAutoNum type="arabicPeriod" startAt="3"/>
            </a:pPr>
            <a:r>
              <a:rPr lang="en-US" b="1" dirty="0" err="1">
                <a:latin typeface="Arial Nova" panose="020B0504020202020204" pitchFamily="34" charset="0"/>
              </a:rPr>
              <a:t>Utakuwa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na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amani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moyoni</a:t>
            </a:r>
            <a:r>
              <a:rPr lang="en-US" b="1" dirty="0">
                <a:latin typeface="Arial Nova" panose="020B0504020202020204" pitchFamily="34" charset="0"/>
              </a:rPr>
              <a:t> </a:t>
            </a:r>
            <a:r>
              <a:rPr lang="en-US" b="1" dirty="0" err="1">
                <a:latin typeface="Arial Nova" panose="020B0504020202020204" pitchFamily="34" charset="0"/>
              </a:rPr>
              <a:t>mwako</a:t>
            </a:r>
            <a:r>
              <a:rPr lang="en-US" b="1" dirty="0">
                <a:latin typeface="Arial Nova" panose="020B0504020202020204" pitchFamily="34" charset="0"/>
              </a:rPr>
              <a:t>. </a:t>
            </a:r>
            <a:r>
              <a:rPr lang="en-US" dirty="0" err="1">
                <a:latin typeface="Arial Nova" panose="020B0504020202020204" pitchFamily="34" charset="0"/>
              </a:rPr>
              <a:t>Sasa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kuwa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tumekubaliwa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kuwa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waadilifu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njia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ya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imani</a:t>
            </a:r>
            <a:r>
              <a:rPr lang="en-US" dirty="0">
                <a:latin typeface="Arial Nova" panose="020B0504020202020204" pitchFamily="34" charset="0"/>
              </a:rPr>
              <a:t>, </a:t>
            </a:r>
            <a:r>
              <a:rPr lang="en-US" dirty="0" err="1">
                <a:latin typeface="Arial Nova" panose="020B0504020202020204" pitchFamily="34" charset="0"/>
              </a:rPr>
              <a:t>basi</a:t>
            </a:r>
            <a:r>
              <a:rPr lang="en-US" dirty="0">
                <a:latin typeface="Arial Nova" panose="020B0504020202020204" pitchFamily="34" charset="0"/>
              </a:rPr>
              <a:t> tuna </a:t>
            </a:r>
            <a:r>
              <a:rPr lang="en-US" dirty="0" err="1">
                <a:latin typeface="Arial Nova" panose="020B0504020202020204" pitchFamily="34" charset="0"/>
              </a:rPr>
              <a:t>amani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Mungu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njia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ya</a:t>
            </a:r>
            <a:r>
              <a:rPr lang="en-US" dirty="0">
                <a:latin typeface="Arial Nova" panose="020B0504020202020204" pitchFamily="34" charset="0"/>
              </a:rPr>
              <a:t> Bwana </a:t>
            </a:r>
            <a:r>
              <a:rPr lang="en-US" dirty="0" err="1">
                <a:latin typeface="Arial Nova" panose="020B0504020202020204" pitchFamily="34" charset="0"/>
              </a:rPr>
              <a:t>wetu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Yesu</a:t>
            </a:r>
            <a:r>
              <a:rPr lang="en-US" dirty="0">
                <a:latin typeface="Arial Nova" panose="020B0504020202020204" pitchFamily="34" charset="0"/>
              </a:rPr>
              <a:t> Kristo. (</a:t>
            </a:r>
            <a:r>
              <a:rPr lang="en-US" dirty="0" err="1">
                <a:latin typeface="Arial Nova" panose="020B0504020202020204" pitchFamily="34" charset="0"/>
              </a:rPr>
              <a:t>Warumi</a:t>
            </a:r>
            <a:r>
              <a:rPr lang="en-US" dirty="0">
                <a:latin typeface="Arial Nova" panose="020B0504020202020204" pitchFamily="34" charset="0"/>
              </a:rPr>
              <a:t> 5:1). </a:t>
            </a:r>
            <a:r>
              <a:rPr lang="en-US" dirty="0" err="1">
                <a:latin typeface="Arial Nova" panose="020B0504020202020204" pitchFamily="34" charset="0"/>
              </a:rPr>
              <a:t>Ushuhuda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ndio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huu</a:t>
            </a:r>
            <a:r>
              <a:rPr lang="en-US" dirty="0">
                <a:latin typeface="Arial Nova" panose="020B0504020202020204" pitchFamily="34" charset="0"/>
              </a:rPr>
              <a:t>: </a:t>
            </a:r>
            <a:r>
              <a:rPr lang="en-US" dirty="0" err="1">
                <a:latin typeface="Arial Nova" panose="020B0504020202020204" pitchFamily="34" charset="0"/>
              </a:rPr>
              <a:t>Mungu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alitupa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uzima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milele</a:t>
            </a:r>
            <a:r>
              <a:rPr lang="en-US" dirty="0">
                <a:latin typeface="Arial Nova" panose="020B0504020202020204" pitchFamily="34" charset="0"/>
              </a:rPr>
              <a:t>, </a:t>
            </a:r>
            <a:r>
              <a:rPr lang="en-US" dirty="0" err="1">
                <a:latin typeface="Arial Nova" panose="020B0504020202020204" pitchFamily="34" charset="0"/>
              </a:rPr>
              <a:t>na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uzima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huu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una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chanzo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chake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katika</a:t>
            </a:r>
            <a:r>
              <a:rPr lang="en-US" dirty="0">
                <a:latin typeface="Arial Nova" panose="020B0504020202020204" pitchFamily="34" charset="0"/>
              </a:rPr>
              <a:t> Mwana wake. </a:t>
            </a:r>
            <a:r>
              <a:rPr lang="en-US" dirty="0" err="1">
                <a:latin typeface="Arial Nova" panose="020B0504020202020204" pitchFamily="34" charset="0"/>
              </a:rPr>
              <a:t>Yeyote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aliye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naye</a:t>
            </a:r>
            <a:r>
              <a:rPr lang="en-US" dirty="0">
                <a:latin typeface="Arial Nova" panose="020B0504020202020204" pitchFamily="34" charset="0"/>
              </a:rPr>
              <a:t> Mwana </a:t>
            </a:r>
            <a:r>
              <a:rPr lang="en-US" dirty="0" err="1">
                <a:latin typeface="Arial Nova" panose="020B0504020202020204" pitchFamily="34" charset="0"/>
              </a:rPr>
              <a:t>anao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huo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uzima</a:t>
            </a:r>
            <a:r>
              <a:rPr lang="en-US" dirty="0">
                <a:latin typeface="Arial Nova" panose="020B0504020202020204" pitchFamily="34" charset="0"/>
              </a:rPr>
              <a:t>; </a:t>
            </a:r>
            <a:r>
              <a:rPr lang="en-US" dirty="0" err="1">
                <a:latin typeface="Arial Nova" panose="020B0504020202020204" pitchFamily="34" charset="0"/>
              </a:rPr>
              <a:t>asiye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naye</a:t>
            </a:r>
            <a:r>
              <a:rPr lang="en-US" dirty="0">
                <a:latin typeface="Arial Nova" panose="020B0504020202020204" pitchFamily="34" charset="0"/>
              </a:rPr>
              <a:t> Mwana </a:t>
            </a:r>
            <a:r>
              <a:rPr lang="en-US" dirty="0" err="1">
                <a:latin typeface="Arial Nova" panose="020B0504020202020204" pitchFamily="34" charset="0"/>
              </a:rPr>
              <a:t>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Mungu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hana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uzima</a:t>
            </a:r>
            <a:r>
              <a:rPr lang="en-US" dirty="0">
                <a:latin typeface="Arial Nova" panose="020B0504020202020204" pitchFamily="34" charset="0"/>
              </a:rPr>
              <a:t>. </a:t>
            </a:r>
            <a:r>
              <a:rPr lang="en-US" dirty="0" err="1">
                <a:latin typeface="Arial Nova" panose="020B0504020202020204" pitchFamily="34" charset="0"/>
              </a:rPr>
              <a:t>Ninawaandikia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ninyi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haya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ili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mjue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kwamba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mna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uzima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milele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ninyi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mnaomwamini</a:t>
            </a:r>
            <a:r>
              <a:rPr lang="en-US" dirty="0">
                <a:latin typeface="Arial Nova" panose="020B0504020202020204" pitchFamily="34" charset="0"/>
              </a:rPr>
              <a:t> Mwana </a:t>
            </a:r>
            <a:r>
              <a:rPr lang="en-US" dirty="0" err="1">
                <a:latin typeface="Arial Nova" panose="020B0504020202020204" pitchFamily="34" charset="0"/>
              </a:rPr>
              <a:t>wa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Mungu</a:t>
            </a:r>
            <a:r>
              <a:rPr lang="en-US" dirty="0">
                <a:latin typeface="Arial Nova" panose="020B0504020202020204" pitchFamily="34" charset="0"/>
              </a:rPr>
              <a:t>.  (1 Yohana 5:11-13).</a:t>
            </a:r>
            <a:endParaRPr lang="en-ZA" dirty="0">
              <a:latin typeface="Arial Nova" panose="020B0504020202020204" pitchFamily="34" charset="0"/>
            </a:endParaRPr>
          </a:p>
        </p:txBody>
      </p:sp>
      <p:pic>
        <p:nvPicPr>
          <p:cNvPr id="3" name="slide 12">
            <a:hlinkClick r:id="" action="ppaction://media"/>
            <a:extLst>
              <a:ext uri="{FF2B5EF4-FFF2-40B4-BE49-F238E27FC236}">
                <a16:creationId xmlns:a16="http://schemas.microsoft.com/office/drawing/2014/main" id="{CF3811F2-4092-1351-E726-66C222FADF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6432" y="62390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66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DCFA0A4-66BB-4658-80E9-566A85A516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" r="17874" b="21"/>
          <a:stretch/>
        </p:blipFill>
        <p:spPr bwMode="auto">
          <a:xfrm>
            <a:off x="3764060" y="640191"/>
            <a:ext cx="7938414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1A2ABC2B-4B8E-4667-A836-5D93B17B1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" r="102"/>
          <a:stretch>
            <a:fillRect/>
          </a:stretch>
        </p:blipFill>
        <p:spPr bwMode="auto">
          <a:xfrm>
            <a:off x="701797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83A8CABF-C9ED-43E4-B406-5A1266496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272" y="110601"/>
            <a:ext cx="5045688" cy="40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KUFA PAMOJA NA KRISTO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50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DCFA0A4-66BB-4658-80E9-566A85A51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0000"/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" b="21"/>
          <a:stretch>
            <a:fillRect/>
          </a:stretch>
        </p:blipFill>
        <p:spPr bwMode="auto">
          <a:xfrm>
            <a:off x="2027631" y="640191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1A2ABC2B-4B8E-4667-A836-5D93B17B1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" r="102"/>
          <a:stretch>
            <a:fillRect/>
          </a:stretch>
        </p:blipFill>
        <p:spPr bwMode="auto">
          <a:xfrm>
            <a:off x="701797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83A8CABF-C9ED-43E4-B406-5A1266496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6482" y="96533"/>
            <a:ext cx="4870590" cy="40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KUFA PAMOJA NA KRISTO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E2BA2D-752D-4064-9080-A7FF5EDCF473}"/>
              </a:ext>
            </a:extLst>
          </p:cNvPr>
          <p:cNvSpPr txBox="1"/>
          <p:nvPr/>
        </p:nvSpPr>
        <p:spPr>
          <a:xfrm>
            <a:off x="4698722" y="736433"/>
            <a:ext cx="6777413" cy="5335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Picha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hii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inazungumza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juu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Mkristo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ambaye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amepata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amani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kamilifu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wokovu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milele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kupitia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kifo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cha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wetu</a:t>
            </a:r>
            <a:endParaRPr lang="en-US" b="1" kern="1400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Bwana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Mwokozi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Yesu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Kristo.</a:t>
            </a:r>
          </a:p>
          <a:p>
            <a:pPr algn="ctr">
              <a:lnSpc>
                <a:spcPct val="125000"/>
              </a:lnSpc>
            </a:pPr>
            <a:endParaRPr lang="en-US" b="1" kern="1400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Mtu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huyu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hajisifu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katika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neno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lingine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ila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tu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juu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msalaba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Bwana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wetu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Yesu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Kristo;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maana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msalaba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wake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ulimwengu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umekufa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kwetu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nasi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tumekufa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ulimwengu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(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Wagalatia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6:14).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Yesu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alikufa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msalabani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ili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sisi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pia,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tufe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dhambi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kuishi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ajili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uadilifu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 (1 Petro 2:24)</a:t>
            </a:r>
          </a:p>
          <a:p>
            <a:pPr algn="ctr">
              <a:lnSpc>
                <a:spcPct val="125000"/>
              </a:lnSpc>
            </a:pP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Je,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unatangaza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wazi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kwamba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umempa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Yesu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Kristo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moyo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wako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kwa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yale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unayosema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kutenda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?</a:t>
            </a:r>
          </a:p>
          <a:p>
            <a:pPr algn="ctr">
              <a:lnSpc>
                <a:spcPct val="125000"/>
              </a:lnSpc>
            </a:pP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Au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unaona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aibu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kuwafahamisha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1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wengine</a:t>
            </a:r>
            <a:r>
              <a:rPr lang="en-US" sz="11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?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Yesu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alisema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 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Mtu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yeyote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akijitangaza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hadharani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kwamba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yeye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wangu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nami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nitamfanyia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vivyo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hivyo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mbele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za Baba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yangu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aliye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mbinguni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Lakini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mtu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akinikataa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hadharani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nami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nitamkataa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mbele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Baba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yangu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aliye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mbinguni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(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Mathayo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10:32-33)</a:t>
            </a:r>
            <a:endParaRPr lang="en-US" sz="1000" b="1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6" name="slide 14">
            <a:hlinkClick r:id="" action="ppaction://media"/>
            <a:extLst>
              <a:ext uri="{FF2B5EF4-FFF2-40B4-BE49-F238E27FC236}">
                <a16:creationId xmlns:a16="http://schemas.microsoft.com/office/drawing/2014/main" id="{C417E9F5-0361-287F-2C8C-68BE855061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97618" y="54899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34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94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DCFA0A4-66BB-4658-80E9-566A85A51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0000"/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" b="21"/>
          <a:stretch>
            <a:fillRect/>
          </a:stretch>
        </p:blipFill>
        <p:spPr bwMode="auto">
          <a:xfrm>
            <a:off x="2027631" y="640191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1A2ABC2B-4B8E-4667-A836-5D93B17B1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" r="102"/>
          <a:stretch>
            <a:fillRect/>
          </a:stretch>
        </p:blipFill>
        <p:spPr bwMode="auto">
          <a:xfrm>
            <a:off x="701797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83A8CABF-C9ED-43E4-B406-5A1266496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660" y="141566"/>
            <a:ext cx="11165948" cy="40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KUFA PAMOJA NA KRISTO – KWA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NINI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KANISA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LIKO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NJE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YA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MOYO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?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E2BA2D-752D-4064-9080-A7FF5EDCF473}"/>
              </a:ext>
            </a:extLst>
          </p:cNvPr>
          <p:cNvSpPr txBox="1"/>
          <p:nvPr/>
        </p:nvSpPr>
        <p:spPr>
          <a:xfrm>
            <a:off x="4712790" y="781809"/>
            <a:ext cx="6777413" cy="5360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Kuna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wengi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wanaoitwa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Wakristo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wanaosali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kushiriki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sakramenti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ya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ushirika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mtakatifu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kuimba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nyimbo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za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Mungu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bado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kwa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matendo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yao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ya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dhambi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wanamsulubisha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tena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Mwana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Mungu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mara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kwa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mara. (soma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Waebrania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6-6).</a:t>
            </a:r>
          </a:p>
          <a:p>
            <a:pPr algn="ctr">
              <a:lnSpc>
                <a:spcPct val="115000"/>
              </a:lnSpc>
            </a:pPr>
            <a:endParaRPr lang="en-US" b="1" dirty="0">
              <a:solidFill>
                <a:srgbClr val="333333"/>
              </a:solidFill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Watu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kwa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ujumla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wanataka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kupokea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baraka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zote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kutoka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kwa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Mungu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mvua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yote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mwanga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jua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wote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lakini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hawataki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kujitolea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kumtumikia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Mungu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kama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Bwana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Bwana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wao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. Kwa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wengi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Mungu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ni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mwema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vya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kutosha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tu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kusaidia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nyakati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za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taabu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kukata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tamaa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ctr">
              <a:lnSpc>
                <a:spcPct val="115000"/>
              </a:lnSpc>
            </a:pPr>
            <a:endParaRPr lang="en-US" b="1" dirty="0">
              <a:solidFill>
                <a:srgbClr val="333333"/>
              </a:solidFill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endParaRPr lang="en-US" b="1" dirty="0">
              <a:solidFill>
                <a:srgbClr val="333333"/>
              </a:solidFill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Si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kila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mtu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aniitaye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Bwana. Bwana,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wataingia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katika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Ufalme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mbinguni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lakini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wale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tu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wanaofanya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yale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ambayo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Baba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yangu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aliye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mbinguni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anataka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wafanye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ctr">
              <a:lnSpc>
                <a:spcPct val="115000"/>
              </a:lnSpc>
            </a:pP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(soma </a:t>
            </a:r>
            <a:r>
              <a:rPr lang="en-US" b="1" dirty="0" err="1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Mathayo</a:t>
            </a:r>
            <a:r>
              <a:rPr lang="en-US" b="1" dirty="0">
                <a:solidFill>
                  <a:srgbClr val="333333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7:21-27).</a:t>
            </a: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pic>
        <p:nvPicPr>
          <p:cNvPr id="7" name="slide 15">
            <a:hlinkClick r:id="" action="ppaction://media"/>
            <a:extLst>
              <a:ext uri="{FF2B5EF4-FFF2-40B4-BE49-F238E27FC236}">
                <a16:creationId xmlns:a16="http://schemas.microsoft.com/office/drawing/2014/main" id="{1F49C9C0-B82E-D7EC-2150-A98EF4EC7F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0057" y="552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762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87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194FA1B-2E97-495F-9375-BF2848C03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" b="14"/>
          <a:stretch>
            <a:fillRect/>
          </a:stretch>
        </p:blipFill>
        <p:spPr bwMode="auto">
          <a:xfrm>
            <a:off x="2003038" y="643365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6087EEF2-E952-4441-892A-41890C337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" r="528"/>
          <a:stretch>
            <a:fillRect/>
          </a:stretch>
        </p:blipFill>
        <p:spPr bwMode="auto">
          <a:xfrm>
            <a:off x="663136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16E63B80-5BB2-4B0C-8719-3B0E4E9B0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3818" y="102280"/>
            <a:ext cx="378936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HEKALU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LA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MUNGU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45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194FA1B-2E97-495F-9375-BF2848C03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" b="14"/>
          <a:stretch>
            <a:fillRect/>
          </a:stretch>
        </p:blipFill>
        <p:spPr bwMode="auto">
          <a:xfrm>
            <a:off x="2003038" y="643365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6087EEF2-E952-4441-892A-41890C337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" r="528"/>
          <a:stretch>
            <a:fillRect/>
          </a:stretch>
        </p:blipFill>
        <p:spPr bwMode="auto">
          <a:xfrm>
            <a:off x="663136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16E63B80-5BB2-4B0C-8719-3B0E4E9B0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3818" y="102280"/>
            <a:ext cx="378936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HEKALU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LA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MUNGU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169028-8CFE-4268-AC4D-12A04713662F}"/>
              </a:ext>
            </a:extLst>
          </p:cNvPr>
          <p:cNvSpPr txBox="1"/>
          <p:nvPr/>
        </p:nvSpPr>
        <p:spPr>
          <a:xfrm>
            <a:off x="4686860" y="778635"/>
            <a:ext cx="6780628" cy="5251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" algn="ctr">
              <a:lnSpc>
                <a:spcPct val="125000"/>
              </a:lnSpc>
            </a:pP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Picha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hii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inaonyesha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moyo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safi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uliotakaswa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mwenye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dhambi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ambaye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ameokolewa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neema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rehema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za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Mungu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3810" algn="ctr">
              <a:lnSpc>
                <a:spcPct val="125000"/>
              </a:lnSpc>
            </a:pPr>
            <a:endParaRPr lang="en-US" b="1" kern="1400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marR="3810" algn="ctr">
              <a:lnSpc>
                <a:spcPct val="125000"/>
              </a:lnSpc>
            </a:pP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Moyo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sasa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umekuwa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hekalu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la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kweli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la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Mungu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Dhambi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imefukuzwa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Badala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wanyama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mbalimbali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wanaotawaliwa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Shetani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baba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uongo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tunaona</a:t>
            </a:r>
            <a:endParaRPr lang="en-US" b="1" kern="1400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marR="3810" algn="ctr">
              <a:lnSpc>
                <a:spcPct val="125000"/>
              </a:lnSpc>
            </a:pP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Roho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Mtakatifu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Roho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Kweli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anayeishi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moyoni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3810" algn="ctr">
              <a:lnSpc>
                <a:spcPct val="125000"/>
              </a:lnSpc>
            </a:pPr>
            <a:endParaRPr lang="en-US" b="1" kern="1400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marR="3810" algn="ctr">
              <a:lnSpc>
                <a:spcPct val="125000"/>
              </a:lnSpc>
            </a:pP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Badala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mahali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pa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kuzaa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dhambi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moyo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umekuwa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mti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mzuri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wenye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kuzaa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matunda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au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bustani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inayozaa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matunda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Roho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kama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vile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upendo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furaha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amani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unyenyekevu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saburi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fadhili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fadhili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uaminifu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kujitawala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 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mengine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 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ambayo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yanakubalika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kumpendeza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Mungu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wanadamu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 (</a:t>
            </a:r>
            <a:r>
              <a:rPr lang="en-US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Wagalatia</a:t>
            </a:r>
            <a:r>
              <a:rPr lang="en-US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5: 22 - 23)</a:t>
            </a: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pic>
        <p:nvPicPr>
          <p:cNvPr id="6" name="slide 17">
            <a:hlinkClick r:id="" action="ppaction://media"/>
            <a:extLst>
              <a:ext uri="{FF2B5EF4-FFF2-40B4-BE49-F238E27FC236}">
                <a16:creationId xmlns:a16="http://schemas.microsoft.com/office/drawing/2014/main" id="{CC7E755A-85B4-D5CA-FCB6-60F20CEF25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83195" y="55674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25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96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2B191E-B10E-59B6-0605-87F6009243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87471"/>
            <a:ext cx="12589075" cy="72619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4E87A9-4F1A-CA44-BB13-A63A594F8B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6313" y="114524"/>
            <a:ext cx="5139373" cy="6401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8EDD1D-F82E-1F83-FD53-1E0DA3B4A2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028" y="754659"/>
            <a:ext cx="11869941" cy="6212362"/>
          </a:xfrm>
          <a:prstGeom prst="rect">
            <a:avLst/>
          </a:prstGeom>
        </p:spPr>
      </p:pic>
      <p:pic>
        <p:nvPicPr>
          <p:cNvPr id="6" name="slide 18">
            <a:hlinkClick r:id="" action="ppaction://media"/>
            <a:extLst>
              <a:ext uri="{FF2B5EF4-FFF2-40B4-BE49-F238E27FC236}">
                <a16:creationId xmlns:a16="http://schemas.microsoft.com/office/drawing/2014/main" id="{2C99C247-8B46-0A23-779D-A77E5DE76A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48457" y="6239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4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452407CB-1A09-475D-AB18-09B0774FA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" b="14"/>
          <a:stretch>
            <a:fillRect/>
          </a:stretch>
        </p:blipFill>
        <p:spPr bwMode="auto">
          <a:xfrm>
            <a:off x="2013564" y="643365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195" name="Picture 3">
            <a:extLst>
              <a:ext uri="{FF2B5EF4-FFF2-40B4-BE49-F238E27FC236}">
                <a16:creationId xmlns:a16="http://schemas.microsoft.com/office/drawing/2014/main" id="{9390C39D-71BA-4563-ADC2-BD94639FD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62" y="646539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FCCE2075-D34E-442A-8C16-C1015B22D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5952" y="95744"/>
            <a:ext cx="4680096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MOYO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WA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USHINDI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91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574C2927-8799-4725-8644-21FD53C9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 bwMode="auto">
          <a:xfrm>
            <a:off x="701964" y="601363"/>
            <a:ext cx="11018445" cy="5426460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8989E7D8-AAA2-4BC7-88E6-08F022152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774" y="90645"/>
            <a:ext cx="4449444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MOYO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WA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MWANADAMU</a:t>
            </a:r>
            <a:endParaRPr kumimoji="0" lang="en-ZA" altLang="en-US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oper Black" panose="0208090404030B020404" pitchFamily="18" charset="0"/>
            </a:endParaRP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935B1ACF-2DB8-4F42-858B-695180F1F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7372" y="652663"/>
            <a:ext cx="6781372" cy="537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15000"/>
              </a:lnSpc>
            </a:pP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Kijitabu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hiki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kilianzia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Ufaransa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mwaka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1732,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kilifanyiwa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marekebisho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kuandikwa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upya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ajili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nyanja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za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misheni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za Afrika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endParaRPr lang="en-ZA" sz="1800" b="1" dirty="0">
              <a:solidFill>
                <a:srgbClr val="333333"/>
              </a:solidFill>
              <a:effectLst/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Mchungaji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J.R.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Gschwend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mwaka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1929,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baadae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imetafsiriwa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kuchapishwa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chini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hakimiliki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katika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lugha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za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kiasili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zaidi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550,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All Nations Gospel Publishers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ambao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wanaisambaza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leo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katika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nchi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127 za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misheni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ctr">
              <a:lnSpc>
                <a:spcPct val="115000"/>
              </a:lnSpc>
            </a:pPr>
            <a:endParaRPr lang="en-ZA" sz="1800" b="1" dirty="0">
              <a:solidFill>
                <a:srgbClr val="333333"/>
              </a:solidFill>
              <a:effectLst/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Watu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lugha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zote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tabaka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dini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zote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wanaongozwa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kijitabu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hiki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ili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kujionea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ukweli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kina,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kiroho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umaana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ujumbe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Mungu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wanadamu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kama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ulivyoonyeshwa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nabii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Ezekieli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miaka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586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kabla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Kristo.</a:t>
            </a:r>
          </a:p>
          <a:p>
            <a:pPr algn="ctr">
              <a:lnSpc>
                <a:spcPct val="115000"/>
              </a:lnSpc>
            </a:pPr>
            <a:endParaRPr lang="en-ZA" sz="1800" b="1" dirty="0">
              <a:solidFill>
                <a:srgbClr val="333333"/>
              </a:solidFill>
              <a:effectLst/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"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Nitakupa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moyo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mpya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akili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mpya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</a:t>
            </a:r>
          </a:p>
          <a:p>
            <a:pPr algn="ctr">
              <a:lnSpc>
                <a:spcPct val="115000"/>
              </a:lnSpc>
            </a:pP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nanyi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mtakuwa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watu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wangu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nami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nitakuwa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Mungu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wenu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ctr">
              <a:lnSpc>
                <a:spcPct val="115000"/>
              </a:lnSpc>
            </a:pP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Ezekieli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36:26-28.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B7F1A-6C3A-48B3-80AE-E382AD02BDEE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21C14-6FDC-43E6-9F4E-F8E13701707E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F1B3CFE0-F322-4344-A279-5757CDC5F3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04" y="2455785"/>
            <a:ext cx="3186670" cy="3395459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7" name="slide 2">
            <a:hlinkClick r:id="" action="ppaction://media"/>
            <a:extLst>
              <a:ext uri="{FF2B5EF4-FFF2-40B4-BE49-F238E27FC236}">
                <a16:creationId xmlns:a16="http://schemas.microsoft.com/office/drawing/2014/main" id="{6C0334E2-F034-08A8-4533-019C169E80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67524" y="54510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13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452407CB-1A09-475D-AB18-09B0774FA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20000"/>
            <a:alphaModFix amt="1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" b="14"/>
          <a:stretch>
            <a:fillRect/>
          </a:stretch>
        </p:blipFill>
        <p:spPr bwMode="auto">
          <a:xfrm>
            <a:off x="2013564" y="643365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195" name="Picture 3">
            <a:extLst>
              <a:ext uri="{FF2B5EF4-FFF2-40B4-BE49-F238E27FC236}">
                <a16:creationId xmlns:a16="http://schemas.microsoft.com/office/drawing/2014/main" id="{9390C39D-71BA-4563-ADC2-BD94639FD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62" y="646539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FCCE2075-D34E-442A-8C16-C1015B22D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5952" y="95744"/>
            <a:ext cx="4680096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MOYO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WA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USHINDI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53C60D-3463-4590-A81A-35BEBF3E0922}"/>
              </a:ext>
            </a:extLst>
          </p:cNvPr>
          <p:cNvSpPr txBox="1"/>
          <p:nvPr/>
        </p:nvSpPr>
        <p:spPr>
          <a:xfrm>
            <a:off x="4505314" y="574764"/>
            <a:ext cx="7122026" cy="5292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080" algn="ctr">
              <a:lnSpc>
                <a:spcPct val="125000"/>
              </a:lnSpc>
            </a:pP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Picha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hii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inaonyesha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Mkristo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anayebaki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mwaminifu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kushinda</a:t>
            </a:r>
            <a:endParaRPr lang="en-US" sz="1700" b="1" kern="1400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marR="5080" algn="ctr">
              <a:lnSpc>
                <a:spcPct val="125000"/>
              </a:lnSpc>
            </a:pP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ushindi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juu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mitihani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chungu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majaribu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5080" algn="ctr">
              <a:lnSpc>
                <a:spcPct val="125000"/>
              </a:lnSpc>
            </a:pP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Ingawa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anajaribiwa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pande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zote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anabaki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imara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kushikilia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hadi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mwisho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akiwa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mshindi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kupitia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Yesu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Kristo.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Hajaingia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tu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katika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shindano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la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mbio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za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Kikristo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bali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anaendelea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nayo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akikimbia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azimio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 “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akimkazia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macho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Yesu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ambaye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imani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yetu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humtegemea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tangu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mwanzo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hadi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mwisho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.”</a:t>
            </a:r>
          </a:p>
          <a:p>
            <a:pPr marR="5080" algn="ctr">
              <a:lnSpc>
                <a:spcPct val="125000"/>
              </a:lnSpc>
            </a:pP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(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Waebrania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12:1 -2)</a:t>
            </a:r>
          </a:p>
          <a:p>
            <a:pPr marR="5080" algn="ctr">
              <a:lnSpc>
                <a:spcPct val="125000"/>
              </a:lnSpc>
            </a:pP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Mtu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huyu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yuko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tayari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kukutana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Mungu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kama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mti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unaomea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kando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kijito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;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ambayo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huzaa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matunda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wakati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ufaao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;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kama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tawi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la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mzabibu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halisi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linalozaa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matunda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mengi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5080" algn="ctr">
              <a:lnSpc>
                <a:spcPct val="125000"/>
              </a:lnSpc>
            </a:pP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Anakumbuka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maneno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Yesu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5080" algn="ctr">
              <a:lnSpc>
                <a:spcPct val="125000"/>
              </a:lnSpc>
            </a:pP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“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Wenye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furaha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ninyi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wakati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watu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wakiwatukana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kuwaudhi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 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kusema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kila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aina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uovu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uongo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dhidi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yenu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 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sababu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ninyi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wafuasi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wangu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Furahini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kushangilia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maana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thawabu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kubwa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imewekewa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kwenu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mbinguni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.” (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Mathayo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5: 11 - 12)</a:t>
            </a:r>
            <a:endParaRPr lang="en-US" sz="1700" kern="1400" dirty="0">
              <a:ln>
                <a:noFill/>
              </a:ln>
              <a:solidFill>
                <a:srgbClr val="000000"/>
              </a:solidFill>
              <a:effectLst/>
              <a:latin typeface="Arial Nova" panose="020B0504020202020204" pitchFamily="34" charset="0"/>
            </a:endParaRPr>
          </a:p>
        </p:txBody>
      </p:sp>
      <p:pic>
        <p:nvPicPr>
          <p:cNvPr id="6" name="slide 20">
            <a:hlinkClick r:id="" action="ppaction://media"/>
            <a:extLst>
              <a:ext uri="{FF2B5EF4-FFF2-40B4-BE49-F238E27FC236}">
                <a16:creationId xmlns:a16="http://schemas.microsoft.com/office/drawing/2014/main" id="{15229939-38C5-C13E-6868-593AFC43F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39977" y="55791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8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24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7C801485-9F84-4CBF-B3F2-CC0544294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10793" b="3"/>
          <a:stretch>
            <a:fillRect/>
          </a:stretch>
        </p:blipFill>
        <p:spPr bwMode="auto">
          <a:xfrm>
            <a:off x="3066859" y="643365"/>
            <a:ext cx="86273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B63DF42E-79F9-4E2A-8863-2ECB2DAF6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" b="121"/>
          <a:stretch>
            <a:fillRect/>
          </a:stretch>
        </p:blipFill>
        <p:spPr bwMode="auto">
          <a:xfrm>
            <a:off x="649068" y="643365"/>
            <a:ext cx="3831653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5933938B-7EE8-4DA6-B752-A1F20BC5A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3235" y="146484"/>
            <a:ext cx="5356372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KURUDI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NYUMBANI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MTUKUFU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45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7C801485-9F84-4CBF-B3F2-CC0544294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10793" b="3"/>
          <a:stretch>
            <a:fillRect/>
          </a:stretch>
        </p:blipFill>
        <p:spPr bwMode="auto">
          <a:xfrm>
            <a:off x="3066859" y="643365"/>
            <a:ext cx="86273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B63DF42E-79F9-4E2A-8863-2ECB2DAF6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" b="121"/>
          <a:stretch>
            <a:fillRect/>
          </a:stretch>
        </p:blipFill>
        <p:spPr bwMode="auto">
          <a:xfrm>
            <a:off x="649068" y="643365"/>
            <a:ext cx="3831653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5933938B-7EE8-4DA6-B752-A1F20BC5A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2975" y="113365"/>
            <a:ext cx="5356372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KURUDI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NYUMBANI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MTUKUFU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6DCBA3-E2A8-473B-B616-1E6A1757A98A}"/>
              </a:ext>
            </a:extLst>
          </p:cNvPr>
          <p:cNvSpPr txBox="1"/>
          <p:nvPr/>
        </p:nvSpPr>
        <p:spPr>
          <a:xfrm>
            <a:off x="4480721" y="710049"/>
            <a:ext cx="7213535" cy="5251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Yesu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alisema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“Mimi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ndimi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huo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ufufuo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uzima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Yeyote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aniaminiye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hata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akifa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ataishi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;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naye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kila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aishiye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kuniamini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hatakufa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kabisa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hata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milele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.” ( Yohana 11:25-26 )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“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Yeyote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anayesikia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maneno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yangu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kumwamini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YEYE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aliyenituma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anao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uzima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milele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Hatahukumiwa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lakini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tayari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amepita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kutoka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kwenye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kifo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kuingia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uzimani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.” (Yohana 5: 24)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Kifo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hakina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woga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wala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adhabu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Mkristo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“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Kifo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kinaangamizwa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;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ushindi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umekamilika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!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Ushindi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wako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wapi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kifo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? Je,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uwezo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kuumiza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wapi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kifo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?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Asante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Mungu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anayetupa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ushindi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Bwana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wetu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Yesu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Kristo!”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(1 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Wakorintho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15: 54 - 57)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Wenye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furaha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wale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ambao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tangu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sasa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kuendelea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wanakufa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katika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utumishi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Bwana!’ ‘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Ndiyo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kweli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!’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ajibu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Roho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‘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Watafurahia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pumziko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kutokana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kazi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ngumu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sababu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matokeo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utumishi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huenda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pamoja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(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Ufunuo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14:13 )</a:t>
            </a: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pic>
        <p:nvPicPr>
          <p:cNvPr id="6" name="slide 22">
            <a:hlinkClick r:id="" action="ppaction://media"/>
            <a:extLst>
              <a:ext uri="{FF2B5EF4-FFF2-40B4-BE49-F238E27FC236}">
                <a16:creationId xmlns:a16="http://schemas.microsoft.com/office/drawing/2014/main" id="{9AC6988C-60A6-E814-B277-1002032327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83658" y="5727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0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46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7581658" y="6272049"/>
            <a:ext cx="4506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8869696" y="5986285"/>
            <a:ext cx="2254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E9F726E-E05E-4C4C-8EDD-EF4F170AE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98" y="755720"/>
            <a:ext cx="1522708" cy="2160000"/>
          </a:xfrm>
          <a:prstGeom prst="rect">
            <a:avLst/>
          </a:prstGeom>
        </p:spPr>
      </p:pic>
      <p:pic>
        <p:nvPicPr>
          <p:cNvPr id="7" name="Picture 6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FAAFDE1F-06C0-4176-8208-EFE633941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253" y="742072"/>
            <a:ext cx="1512260" cy="2160000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4E48DBEF-878E-421D-AB88-BFC003BBA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263" y="742072"/>
            <a:ext cx="1524014" cy="2160000"/>
          </a:xfrm>
          <a:prstGeom prst="rect">
            <a:avLst/>
          </a:prstGeom>
        </p:spPr>
      </p:pic>
      <p:pic>
        <p:nvPicPr>
          <p:cNvPr id="11" name="Picture 10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1D778B84-6899-460C-B74D-8465C53871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028" y="742072"/>
            <a:ext cx="1524936" cy="2160000"/>
          </a:xfrm>
          <a:prstGeom prst="rect">
            <a:avLst/>
          </a:prstGeom>
        </p:spPr>
      </p:pic>
      <p:pic>
        <p:nvPicPr>
          <p:cNvPr id="13" name="Picture 12" descr="A person holding a flag&#10;&#10;Description automatically generated with low confidence">
            <a:extLst>
              <a:ext uri="{FF2B5EF4-FFF2-40B4-BE49-F238E27FC236}">
                <a16:creationId xmlns:a16="http://schemas.microsoft.com/office/drawing/2014/main" id="{A689F8FC-379D-4F8B-B588-14FD52728C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872" y="768772"/>
            <a:ext cx="1538044" cy="2160000"/>
          </a:xfrm>
          <a:prstGeom prst="rect">
            <a:avLst/>
          </a:prstGeom>
        </p:spPr>
      </p:pic>
      <p:pic>
        <p:nvPicPr>
          <p:cNvPr id="21" name="Picture 20" descr="A poster of a person&#10;&#10;Description automatically generated with low confidence">
            <a:extLst>
              <a:ext uri="{FF2B5EF4-FFF2-40B4-BE49-F238E27FC236}">
                <a16:creationId xmlns:a16="http://schemas.microsoft.com/office/drawing/2014/main" id="{ADB290C0-10E7-48A0-85D5-E7BFEB6799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451" y="768772"/>
            <a:ext cx="1521788" cy="2160000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49E4CAB8-3175-40BF-A201-B9D0ED8FC1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364" y="760544"/>
            <a:ext cx="1518120" cy="21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23EB8F-A12C-435C-8929-3A3DDDF78CCA}"/>
              </a:ext>
            </a:extLst>
          </p:cNvPr>
          <p:cNvSpPr txBox="1"/>
          <p:nvPr/>
        </p:nvSpPr>
        <p:spPr>
          <a:xfrm>
            <a:off x="3864717" y="47815"/>
            <a:ext cx="4617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 err="1">
                <a:latin typeface="Cooper Black" panose="0208090404030B020404" pitchFamily="18" charset="0"/>
              </a:rPr>
              <a:t>MOYO</a:t>
            </a:r>
            <a:r>
              <a:rPr lang="en-ZA" sz="2400" dirty="0">
                <a:latin typeface="Cooper Black" panose="0208090404030B020404" pitchFamily="18" charset="0"/>
              </a:rPr>
              <a:t> WA </a:t>
            </a:r>
            <a:r>
              <a:rPr lang="en-ZA" sz="2400" dirty="0" err="1">
                <a:latin typeface="Cooper Black" panose="0208090404030B020404" pitchFamily="18" charset="0"/>
              </a:rPr>
              <a:t>MWANADAMU</a:t>
            </a:r>
            <a:endParaRPr lang="en-ZA" sz="2400" dirty="0">
              <a:latin typeface="Cooper Black" panose="0208090404030B0204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763EB5-7994-4B0C-BCDE-6754B35D0C74}"/>
              </a:ext>
            </a:extLst>
          </p:cNvPr>
          <p:cNvSpPr txBox="1"/>
          <p:nvPr/>
        </p:nvSpPr>
        <p:spPr>
          <a:xfrm>
            <a:off x="150654" y="515160"/>
            <a:ext cx="17761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/>
              <a:t>MOYO</a:t>
            </a:r>
            <a:r>
              <a:rPr lang="en-US" sz="1000" b="1" dirty="0"/>
              <a:t> WA </a:t>
            </a:r>
            <a:r>
              <a:rPr lang="en-US" sz="1000" b="1" dirty="0" err="1"/>
              <a:t>MWENYE</a:t>
            </a:r>
            <a:r>
              <a:rPr lang="en-US" sz="1000" b="1" dirty="0"/>
              <a:t> </a:t>
            </a:r>
            <a:r>
              <a:rPr lang="en-US" sz="1000" b="1" dirty="0" err="1"/>
              <a:t>DHAMBI</a:t>
            </a:r>
            <a:endParaRPr lang="en-US" sz="10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369064-EFEE-4770-9E45-A177476260D4}"/>
              </a:ext>
            </a:extLst>
          </p:cNvPr>
          <p:cNvSpPr txBox="1"/>
          <p:nvPr/>
        </p:nvSpPr>
        <p:spPr>
          <a:xfrm>
            <a:off x="1883237" y="485477"/>
            <a:ext cx="1993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/>
              <a:t>MOYO</a:t>
            </a:r>
            <a:r>
              <a:rPr lang="en-US" sz="1000" b="1" dirty="0"/>
              <a:t> </a:t>
            </a:r>
            <a:r>
              <a:rPr lang="en-US" sz="1000" b="1" dirty="0" err="1"/>
              <a:t>ULIOSHAWISHI</a:t>
            </a:r>
            <a:r>
              <a:rPr lang="en-US" sz="1000" b="1" dirty="0"/>
              <a:t> </a:t>
            </a:r>
            <a:r>
              <a:rPr lang="en-US" sz="1000" b="1" dirty="0" err="1"/>
              <a:t>DHAMBI</a:t>
            </a:r>
            <a:endParaRPr lang="en-US" sz="10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DB8932-0B69-4B37-9473-9529B204F59C}"/>
              </a:ext>
            </a:extLst>
          </p:cNvPr>
          <p:cNvSpPr txBox="1"/>
          <p:nvPr/>
        </p:nvSpPr>
        <p:spPr>
          <a:xfrm>
            <a:off x="3615820" y="505033"/>
            <a:ext cx="17761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MOYO</a:t>
            </a:r>
            <a:r>
              <a:rPr lang="en-US" sz="1100" b="1" dirty="0"/>
              <a:t> </a:t>
            </a:r>
            <a:r>
              <a:rPr lang="en-US" sz="1100" b="1" dirty="0" err="1"/>
              <a:t>UNAOTUBU</a:t>
            </a:r>
            <a:endParaRPr lang="en-US" sz="11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B2C647-EFA3-4D82-8689-AE3FF68D360A}"/>
              </a:ext>
            </a:extLst>
          </p:cNvPr>
          <p:cNvSpPr txBox="1"/>
          <p:nvPr/>
        </p:nvSpPr>
        <p:spPr>
          <a:xfrm>
            <a:off x="5339812" y="505033"/>
            <a:ext cx="16693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KUFA PAMOJA NA KRISTO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560BBDF-49E5-470B-BFF7-9361EB3A6691}"/>
              </a:ext>
            </a:extLst>
          </p:cNvPr>
          <p:cNvSpPr txBox="1"/>
          <p:nvPr/>
        </p:nvSpPr>
        <p:spPr>
          <a:xfrm>
            <a:off x="7188893" y="515160"/>
            <a:ext cx="1522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HEKALU</a:t>
            </a:r>
            <a:r>
              <a:rPr lang="en-US" sz="1100" b="1" dirty="0"/>
              <a:t> LA </a:t>
            </a:r>
            <a:r>
              <a:rPr lang="en-US" sz="1100" b="1" dirty="0" err="1"/>
              <a:t>MUNGU</a:t>
            </a:r>
            <a:endParaRPr lang="en-US" sz="11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4F450F-86CB-4557-8D49-4ACB79407E01}"/>
              </a:ext>
            </a:extLst>
          </p:cNvPr>
          <p:cNvSpPr txBox="1"/>
          <p:nvPr/>
        </p:nvSpPr>
        <p:spPr>
          <a:xfrm>
            <a:off x="8741732" y="506932"/>
            <a:ext cx="1668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MOYO</a:t>
            </a:r>
            <a:r>
              <a:rPr lang="en-US" sz="1100" b="1" dirty="0"/>
              <a:t> WA </a:t>
            </a:r>
            <a:r>
              <a:rPr lang="en-US" sz="1100" b="1" dirty="0" err="1"/>
              <a:t>USHINDI</a:t>
            </a:r>
            <a:endParaRPr lang="en-US" sz="11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255D46-3CCD-4EE3-93E6-1F185891E732}"/>
              </a:ext>
            </a:extLst>
          </p:cNvPr>
          <p:cNvSpPr txBox="1"/>
          <p:nvPr/>
        </p:nvSpPr>
        <p:spPr>
          <a:xfrm>
            <a:off x="10278767" y="518247"/>
            <a:ext cx="1946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/>
              <a:t>KURUDI</a:t>
            </a:r>
            <a:r>
              <a:rPr lang="en-US" sz="1000" b="1" dirty="0"/>
              <a:t> </a:t>
            </a:r>
            <a:r>
              <a:rPr lang="en-US" sz="1000" b="1" dirty="0" err="1"/>
              <a:t>NYUMBANI</a:t>
            </a:r>
            <a:r>
              <a:rPr lang="en-US" sz="1000" b="1" dirty="0"/>
              <a:t> </a:t>
            </a:r>
            <a:r>
              <a:rPr lang="en-US" sz="1000" b="1" dirty="0" err="1"/>
              <a:t>MTUKUFU</a:t>
            </a:r>
            <a:endParaRPr lang="en-US" sz="10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965583-74E4-4CC7-A530-F9C791DE03B4}"/>
              </a:ext>
            </a:extLst>
          </p:cNvPr>
          <p:cNvSpPr txBox="1"/>
          <p:nvPr/>
        </p:nvSpPr>
        <p:spPr>
          <a:xfrm>
            <a:off x="3143844" y="4495824"/>
            <a:ext cx="6207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Stencil" panose="040409050D0802020404" pitchFamily="82" charset="0"/>
              </a:rPr>
              <a:t>SITA, SABA </a:t>
            </a:r>
            <a:r>
              <a:rPr lang="en-US" sz="3600" b="1" dirty="0" err="1">
                <a:latin typeface="Stencil" panose="040409050D0802020404" pitchFamily="82" charset="0"/>
              </a:rPr>
              <a:t>na</a:t>
            </a:r>
            <a:r>
              <a:rPr lang="en-US" sz="3600" b="1" dirty="0">
                <a:latin typeface="Stencil" panose="040409050D0802020404" pitchFamily="82" charset="0"/>
              </a:rPr>
              <a:t> </a:t>
            </a:r>
            <a:r>
              <a:rPr lang="en-US" sz="3600" b="1" dirty="0" err="1">
                <a:latin typeface="Stencil" panose="040409050D0802020404" pitchFamily="82" charset="0"/>
              </a:rPr>
              <a:t>NANE</a:t>
            </a:r>
            <a:r>
              <a:rPr lang="en-US" sz="3600" b="1" dirty="0">
                <a:latin typeface="Stencil" panose="040409050D0802020404" pitchFamily="82" charset="0"/>
              </a:rPr>
              <a:t> ???</a:t>
            </a:r>
            <a:endParaRPr lang="en-ZA" sz="3600" b="1" dirty="0">
              <a:latin typeface="Stencil" panose="040409050D0802020404" pitchFamily="8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FC152D9-58E5-486A-AF51-C552BCEC4617}"/>
              </a:ext>
            </a:extLst>
          </p:cNvPr>
          <p:cNvSpPr txBox="1"/>
          <p:nvPr/>
        </p:nvSpPr>
        <p:spPr>
          <a:xfrm>
            <a:off x="0" y="341423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8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Stencil" panose="040409050D0802020404" pitchFamily="82" charset="0"/>
              </a:rPr>
              <a:t>INACHUKUA MUDA GANI KUFIKIA </a:t>
            </a:r>
            <a:r>
              <a:rPr lang="pl-PL" sz="2800" b="1" i="1" dirty="0">
                <a:solidFill>
                  <a:srgbClr val="FF0000"/>
                </a:solidFill>
                <a:latin typeface="Stencil" panose="040409050D0802020404" pitchFamily="82" charset="0"/>
              </a:rPr>
              <a:t>“MOYO WENYE USHINDI”?</a:t>
            </a:r>
            <a:endParaRPr lang="en-US" sz="2800" b="1" dirty="0">
              <a:solidFill>
                <a:srgbClr val="FF0000"/>
              </a:solidFill>
              <a:latin typeface="Stencil" panose="040409050D0802020404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27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2FFFE06-B0E9-439C-AED9-F5232040A00A}"/>
              </a:ext>
            </a:extLst>
          </p:cNvPr>
          <p:cNvSpPr/>
          <p:nvPr/>
        </p:nvSpPr>
        <p:spPr>
          <a:xfrm>
            <a:off x="6981441" y="2965716"/>
            <a:ext cx="5079387" cy="307598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7581658" y="6272049"/>
            <a:ext cx="4506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8869696" y="5986285"/>
            <a:ext cx="2254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E9F726E-E05E-4C4C-8EDD-EF4F170AE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98" y="755720"/>
            <a:ext cx="1522708" cy="2160000"/>
          </a:xfrm>
          <a:prstGeom prst="rect">
            <a:avLst/>
          </a:prstGeom>
        </p:spPr>
      </p:pic>
      <p:pic>
        <p:nvPicPr>
          <p:cNvPr id="7" name="Picture 6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FAAFDE1F-06C0-4176-8208-EFE633941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253" y="742072"/>
            <a:ext cx="1512260" cy="2160000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4E48DBEF-878E-421D-AB88-BFC003BBA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263" y="742072"/>
            <a:ext cx="1524014" cy="2160000"/>
          </a:xfrm>
          <a:prstGeom prst="rect">
            <a:avLst/>
          </a:prstGeom>
        </p:spPr>
      </p:pic>
      <p:pic>
        <p:nvPicPr>
          <p:cNvPr id="11" name="Picture 10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1D778B84-6899-460C-B74D-8465C53871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028" y="742072"/>
            <a:ext cx="1524936" cy="2160000"/>
          </a:xfrm>
          <a:prstGeom prst="rect">
            <a:avLst/>
          </a:prstGeom>
        </p:spPr>
      </p:pic>
      <p:pic>
        <p:nvPicPr>
          <p:cNvPr id="13" name="Picture 12" descr="A person holding a flag&#10;&#10;Description automatically generated with low confidence">
            <a:extLst>
              <a:ext uri="{FF2B5EF4-FFF2-40B4-BE49-F238E27FC236}">
                <a16:creationId xmlns:a16="http://schemas.microsoft.com/office/drawing/2014/main" id="{A689F8FC-379D-4F8B-B588-14FD52728C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872" y="768772"/>
            <a:ext cx="1538044" cy="2160000"/>
          </a:xfrm>
          <a:prstGeom prst="rect">
            <a:avLst/>
          </a:prstGeom>
        </p:spPr>
      </p:pic>
      <p:pic>
        <p:nvPicPr>
          <p:cNvPr id="15" name="Picture 14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6E3CB561-8AD1-4493-BB1E-704536D5A1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980" y="3044667"/>
            <a:ext cx="1524936" cy="2160000"/>
          </a:xfrm>
          <a:prstGeom prst="rect">
            <a:avLst/>
          </a:prstGeom>
        </p:spPr>
      </p:pic>
      <p:pic>
        <p:nvPicPr>
          <p:cNvPr id="17" name="Picture 16" descr="A picture containing text, colorful, bright, painted&#10;&#10;Description automatically generated">
            <a:extLst>
              <a:ext uri="{FF2B5EF4-FFF2-40B4-BE49-F238E27FC236}">
                <a16:creationId xmlns:a16="http://schemas.microsoft.com/office/drawing/2014/main" id="{685A73CE-2F7D-4EF9-8369-0CD9E038E4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059" y="3292245"/>
            <a:ext cx="1527708" cy="2160000"/>
          </a:xfrm>
          <a:prstGeom prst="rect">
            <a:avLst/>
          </a:prstGeom>
        </p:spPr>
      </p:pic>
      <p:pic>
        <p:nvPicPr>
          <p:cNvPr id="19" name="Picture 18" descr="A picture containing text&#10;&#10;Description automatically generated">
            <a:extLst>
              <a:ext uri="{FF2B5EF4-FFF2-40B4-BE49-F238E27FC236}">
                <a16:creationId xmlns:a16="http://schemas.microsoft.com/office/drawing/2014/main" id="{083CBFB0-7E3A-4AFD-B822-3C01B71C6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364" y="3429000"/>
            <a:ext cx="1518120" cy="2160000"/>
          </a:xfrm>
          <a:prstGeom prst="rect">
            <a:avLst/>
          </a:prstGeom>
        </p:spPr>
      </p:pic>
      <p:pic>
        <p:nvPicPr>
          <p:cNvPr id="21" name="Picture 20" descr="A poster of a person&#10;&#10;Description automatically generated with low confidence">
            <a:extLst>
              <a:ext uri="{FF2B5EF4-FFF2-40B4-BE49-F238E27FC236}">
                <a16:creationId xmlns:a16="http://schemas.microsoft.com/office/drawing/2014/main" id="{ADB290C0-10E7-48A0-85D5-E7BFEB6799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979" y="768772"/>
            <a:ext cx="1521788" cy="2160000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49E4CAB8-3175-40BF-A201-B9D0ED8FC1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364" y="760544"/>
            <a:ext cx="1518120" cy="21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23EB8F-A12C-435C-8929-3A3DDDF78CCA}"/>
              </a:ext>
            </a:extLst>
          </p:cNvPr>
          <p:cNvSpPr txBox="1"/>
          <p:nvPr/>
        </p:nvSpPr>
        <p:spPr>
          <a:xfrm>
            <a:off x="3864718" y="47815"/>
            <a:ext cx="4877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 err="1">
                <a:latin typeface="Cooper Black" panose="0208090404030B020404" pitchFamily="18" charset="0"/>
              </a:rPr>
              <a:t>MOYO</a:t>
            </a:r>
            <a:r>
              <a:rPr lang="en-ZA" sz="2400" dirty="0">
                <a:latin typeface="Cooper Black" panose="0208090404030B020404" pitchFamily="18" charset="0"/>
              </a:rPr>
              <a:t> WA </a:t>
            </a:r>
            <a:r>
              <a:rPr lang="en-ZA" sz="2400" dirty="0" err="1">
                <a:latin typeface="Cooper Black" panose="0208090404030B020404" pitchFamily="18" charset="0"/>
              </a:rPr>
              <a:t>MWANADAMU</a:t>
            </a:r>
            <a:endParaRPr lang="en-ZA" sz="2400" dirty="0">
              <a:latin typeface="Cooper Black" panose="0208090404030B0204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A2DBC6-2AC9-42DC-84FA-7A0D66FC7ACE}"/>
              </a:ext>
            </a:extLst>
          </p:cNvPr>
          <p:cNvSpPr txBox="1"/>
          <p:nvPr/>
        </p:nvSpPr>
        <p:spPr>
          <a:xfrm>
            <a:off x="199025" y="3053217"/>
            <a:ext cx="6651266" cy="4405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Yeyote</a:t>
            </a: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anayefikiri</a:t>
            </a: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kwamba</a:t>
            </a: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amesimama</a:t>
            </a: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imara</a:t>
            </a: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afadhali</a:t>
            </a: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awe </a:t>
            </a:r>
            <a:r>
              <a:rPr lang="en-US" sz="16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mwangalifu</a:t>
            </a: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asianguke</a:t>
            </a: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. (1 </a:t>
            </a:r>
            <a:r>
              <a:rPr lang="en-US" sz="16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Wakorintho</a:t>
            </a: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 10: 12)</a:t>
            </a: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sz="1600" b="1" kern="1400" dirty="0">
              <a:solidFill>
                <a:schemeClr val="accent2">
                  <a:lumMod val="60000"/>
                  <a:lumOff val="40000"/>
                </a:schemeClr>
              </a:solidFill>
              <a:latin typeface="Arial Nova" panose="020B0504020202020204" pitchFamily="34" charset="0"/>
            </a:endParaRP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…… 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Kisha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hutoka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na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kuwaleta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pepo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wengine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saba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wabaya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zaidi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kuliko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yeye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nao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huja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na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kuishi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humo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. Kwa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hivyo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, 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wakati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yote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yanapoisha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mtu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huyo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yuko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katika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hali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mbaya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zaidi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kuliko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alivyokuwa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mwanzoni</a:t>
            </a: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.</a:t>
            </a: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(Luka 11: 24 - 26)</a:t>
            </a: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----------------------------------------------------------------------------- </a:t>
            </a: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Ondokeni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kwangu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ninyi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mlio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chini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ya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laana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ya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Mungu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!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mbali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kwenye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moto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wa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milele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ambao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umetayarishwa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kwa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ajili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ya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Ibilisi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na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malaika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zake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! (</a:t>
            </a:r>
            <a:r>
              <a:rPr lang="en-US" sz="16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Mathayo</a:t>
            </a:r>
            <a:r>
              <a:rPr lang="en-US" sz="16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 25: 41)</a:t>
            </a:r>
            <a:endParaRPr lang="en-US" sz="1600" b="1" kern="1400" dirty="0">
              <a:ln>
                <a:noFill/>
              </a:ln>
              <a:solidFill>
                <a:srgbClr val="FF0000"/>
              </a:solidFill>
              <a:effectLst/>
              <a:latin typeface="Arial Nova" panose="020B0504020202020204" pitchFamily="34" charset="0"/>
            </a:endParaRPr>
          </a:p>
          <a:p>
            <a:pPr marL="0" marR="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sz="1600" kern="1400" dirty="0">
              <a:ln>
                <a:noFill/>
              </a:ln>
              <a:solidFill>
                <a:srgbClr val="000000"/>
              </a:solidFill>
              <a:effectLst/>
              <a:latin typeface="Arial Nova" panose="020B0504020202020204" pitchFamily="34" charset="0"/>
            </a:endParaRP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b="1" kern="1400" dirty="0">
              <a:ln>
                <a:noFill/>
              </a:ln>
              <a:solidFill>
                <a:srgbClr val="000000"/>
              </a:solidFill>
              <a:effectLst/>
              <a:latin typeface="Arial Nova" panose="020B05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763EB5-7994-4B0C-BCDE-6754B35D0C74}"/>
              </a:ext>
            </a:extLst>
          </p:cNvPr>
          <p:cNvSpPr txBox="1"/>
          <p:nvPr/>
        </p:nvSpPr>
        <p:spPr>
          <a:xfrm>
            <a:off x="37439" y="505033"/>
            <a:ext cx="18059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/>
              <a:t>MOYO</a:t>
            </a:r>
            <a:r>
              <a:rPr lang="en-US" sz="1000" b="1" dirty="0"/>
              <a:t> WA </a:t>
            </a:r>
            <a:r>
              <a:rPr lang="en-US" sz="1000" b="1" dirty="0" err="1"/>
              <a:t>MWENYE</a:t>
            </a:r>
            <a:r>
              <a:rPr lang="en-US" sz="1000" b="1" dirty="0"/>
              <a:t> </a:t>
            </a:r>
            <a:r>
              <a:rPr lang="en-US" sz="1000" b="1" dirty="0" err="1"/>
              <a:t>DHAMBI</a:t>
            </a:r>
            <a:endParaRPr lang="en-US" sz="10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369064-EFEE-4770-9E45-A177476260D4}"/>
              </a:ext>
            </a:extLst>
          </p:cNvPr>
          <p:cNvSpPr txBox="1"/>
          <p:nvPr/>
        </p:nvSpPr>
        <p:spPr>
          <a:xfrm>
            <a:off x="1812264" y="514355"/>
            <a:ext cx="1993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/>
              <a:t>MOYO</a:t>
            </a:r>
            <a:r>
              <a:rPr lang="en-US" sz="1000" b="1" dirty="0"/>
              <a:t> </a:t>
            </a:r>
            <a:r>
              <a:rPr lang="en-US" sz="1000" b="1" dirty="0" err="1"/>
              <a:t>ULIOSHAWISHI</a:t>
            </a:r>
            <a:r>
              <a:rPr lang="en-US" sz="1000" b="1" dirty="0"/>
              <a:t> </a:t>
            </a:r>
            <a:r>
              <a:rPr lang="en-US" sz="1000" b="1" dirty="0" err="1"/>
              <a:t>DHAMBI</a:t>
            </a:r>
            <a:endParaRPr lang="en-US" sz="10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DB8932-0B69-4B37-9473-9529B204F59C}"/>
              </a:ext>
            </a:extLst>
          </p:cNvPr>
          <p:cNvSpPr txBox="1"/>
          <p:nvPr/>
        </p:nvSpPr>
        <p:spPr>
          <a:xfrm>
            <a:off x="3615820" y="505033"/>
            <a:ext cx="17761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MOYO</a:t>
            </a:r>
            <a:r>
              <a:rPr lang="en-US" sz="1100" b="1" dirty="0"/>
              <a:t> </a:t>
            </a:r>
            <a:r>
              <a:rPr lang="en-US" sz="1100" b="1" dirty="0" err="1"/>
              <a:t>UNAOTUBU</a:t>
            </a:r>
            <a:endParaRPr lang="en-US" sz="11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B2C647-EFA3-4D82-8689-AE3FF68D360A}"/>
              </a:ext>
            </a:extLst>
          </p:cNvPr>
          <p:cNvSpPr txBox="1"/>
          <p:nvPr/>
        </p:nvSpPr>
        <p:spPr>
          <a:xfrm>
            <a:off x="5349765" y="505033"/>
            <a:ext cx="1659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KUFA PAMOJA NA KRISTO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560BBDF-49E5-470B-BFF7-9361EB3A6691}"/>
              </a:ext>
            </a:extLst>
          </p:cNvPr>
          <p:cNvSpPr txBox="1"/>
          <p:nvPr/>
        </p:nvSpPr>
        <p:spPr>
          <a:xfrm>
            <a:off x="7188893" y="515160"/>
            <a:ext cx="1522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HEKALU</a:t>
            </a:r>
            <a:r>
              <a:rPr lang="en-US" sz="1100" b="1" dirty="0"/>
              <a:t> LA </a:t>
            </a:r>
            <a:r>
              <a:rPr lang="en-US" sz="1100" b="1" dirty="0" err="1"/>
              <a:t>MUNGU</a:t>
            </a:r>
            <a:endParaRPr lang="en-US" sz="11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4F450F-86CB-4557-8D49-4ACB79407E01}"/>
              </a:ext>
            </a:extLst>
          </p:cNvPr>
          <p:cNvSpPr txBox="1"/>
          <p:nvPr/>
        </p:nvSpPr>
        <p:spPr>
          <a:xfrm>
            <a:off x="8741732" y="506932"/>
            <a:ext cx="1668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MOYO</a:t>
            </a:r>
            <a:r>
              <a:rPr lang="en-US" sz="1100" b="1" dirty="0"/>
              <a:t> WA </a:t>
            </a:r>
            <a:r>
              <a:rPr lang="en-US" sz="1100" b="1" dirty="0" err="1"/>
              <a:t>USHINDI</a:t>
            </a:r>
            <a:endParaRPr lang="en-US" sz="11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255D46-3CCD-4EE3-93E6-1F185891E732}"/>
              </a:ext>
            </a:extLst>
          </p:cNvPr>
          <p:cNvSpPr txBox="1"/>
          <p:nvPr/>
        </p:nvSpPr>
        <p:spPr>
          <a:xfrm>
            <a:off x="10278767" y="518247"/>
            <a:ext cx="1946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KURUDI</a:t>
            </a:r>
            <a:r>
              <a:rPr lang="en-US" sz="1000" b="1" dirty="0"/>
              <a:t> </a:t>
            </a:r>
            <a:r>
              <a:rPr lang="en-US" sz="1000" b="1" dirty="0" err="1"/>
              <a:t>NYUMBANI</a:t>
            </a:r>
            <a:r>
              <a:rPr lang="en-US" sz="1000" b="1" dirty="0"/>
              <a:t> </a:t>
            </a:r>
            <a:r>
              <a:rPr lang="en-US" sz="1000" b="1" dirty="0" err="1"/>
              <a:t>MTUKUFU</a:t>
            </a:r>
            <a:endParaRPr lang="en-US" sz="10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7BEB57D-0FC1-4FE1-BA5A-F46B4C675A12}"/>
              </a:ext>
            </a:extLst>
          </p:cNvPr>
          <p:cNvSpPr txBox="1"/>
          <p:nvPr/>
        </p:nvSpPr>
        <p:spPr>
          <a:xfrm>
            <a:off x="7138553" y="5195431"/>
            <a:ext cx="15227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MOYO</a:t>
            </a:r>
            <a:r>
              <a:rPr lang="en-US" sz="1100" b="1" dirty="0"/>
              <a:t> </a:t>
            </a:r>
            <a:r>
              <a:rPr lang="en-US" sz="1100" b="1" dirty="0" err="1"/>
              <a:t>ULIOJARIBIWA</a:t>
            </a:r>
            <a:r>
              <a:rPr lang="en-US" sz="1100" b="1" dirty="0"/>
              <a:t> NA </a:t>
            </a:r>
            <a:r>
              <a:rPr lang="en-US" sz="1100" b="1" dirty="0" err="1"/>
              <a:t>ULIOPITA</a:t>
            </a:r>
            <a:endParaRPr lang="en-US" sz="11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72C32A-D875-456C-ACF6-5D910B2E8CF1}"/>
              </a:ext>
            </a:extLst>
          </p:cNvPr>
          <p:cNvSpPr txBox="1"/>
          <p:nvPr/>
        </p:nvSpPr>
        <p:spPr>
          <a:xfrm>
            <a:off x="8796371" y="5450050"/>
            <a:ext cx="15227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MOYO</a:t>
            </a:r>
            <a:r>
              <a:rPr lang="en-US" sz="1100" b="1" dirty="0"/>
              <a:t> </a:t>
            </a:r>
            <a:r>
              <a:rPr lang="en-US" sz="1100" b="1" dirty="0" err="1"/>
              <a:t>ULIO</a:t>
            </a:r>
            <a:r>
              <a:rPr lang="en-US" sz="1100" b="1" dirty="0"/>
              <a:t> </a:t>
            </a:r>
            <a:r>
              <a:rPr lang="en-US" sz="1100" b="1" dirty="0" err="1"/>
              <a:t>NYUMA</a:t>
            </a:r>
            <a:r>
              <a:rPr lang="en-US" sz="1100" b="1" dirty="0"/>
              <a:t> AU </a:t>
            </a:r>
            <a:r>
              <a:rPr lang="en-US" sz="1100" b="1" dirty="0" err="1"/>
              <a:t>UKAIDI</a:t>
            </a:r>
            <a:endParaRPr lang="en-US" sz="11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0947AE-BC80-4C98-89C9-788272633E71}"/>
              </a:ext>
            </a:extLst>
          </p:cNvPr>
          <p:cNvSpPr txBox="1"/>
          <p:nvPr/>
        </p:nvSpPr>
        <p:spPr>
          <a:xfrm>
            <a:off x="10278767" y="5542594"/>
            <a:ext cx="18097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HUKUMU</a:t>
            </a:r>
            <a:r>
              <a:rPr lang="en-US" sz="1100" b="1" dirty="0"/>
              <a:t> YA </a:t>
            </a:r>
            <a:r>
              <a:rPr lang="en-US" sz="1100" b="1" dirty="0" err="1"/>
              <a:t>MWENYE</a:t>
            </a:r>
            <a:r>
              <a:rPr lang="en-US" sz="1100" b="1" dirty="0"/>
              <a:t> </a:t>
            </a:r>
            <a:r>
              <a:rPr lang="en-US" sz="1100" b="1" dirty="0" err="1"/>
              <a:t>DHAMBI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177858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/>
      <p:bldP spid="27" grpId="0"/>
      <p:bldP spid="28" grpId="0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701EAE5-AF08-4FEC-A9D9-FB30FBF53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" b="17"/>
          <a:stretch>
            <a:fillRect/>
          </a:stretch>
        </p:blipFill>
        <p:spPr bwMode="auto">
          <a:xfrm>
            <a:off x="2013563" y="640191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379F53FD-D00A-459E-8F0A-86DACAACD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" r="102"/>
          <a:stretch>
            <a:fillRect/>
          </a:stretch>
        </p:blipFill>
        <p:spPr bwMode="auto">
          <a:xfrm>
            <a:off x="673661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722A570A-458B-4049-AAD7-FB80AD766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0724" y="92372"/>
            <a:ext cx="6115552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MOYO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ULIOJARIBIWA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NA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ULIOPITA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38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701EAE5-AF08-4FEC-A9D9-FB30FBF53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30000"/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" b="17"/>
          <a:stretch>
            <a:fillRect/>
          </a:stretch>
        </p:blipFill>
        <p:spPr bwMode="auto">
          <a:xfrm>
            <a:off x="2013563" y="640191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379F53FD-D00A-459E-8F0A-86DACAACD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" r="102"/>
          <a:stretch>
            <a:fillRect/>
          </a:stretch>
        </p:blipFill>
        <p:spPr bwMode="auto">
          <a:xfrm>
            <a:off x="673661" y="643365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722A570A-458B-4049-AAD7-FB80AD766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7848" y="118539"/>
            <a:ext cx="6115552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MOYO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ULIOJARIBIWA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NA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ULIOPITA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7FB09C-B918-4855-B960-8738A337E6F6}"/>
              </a:ext>
            </a:extLst>
          </p:cNvPr>
          <p:cNvSpPr txBox="1"/>
          <p:nvPr/>
        </p:nvSpPr>
        <p:spPr>
          <a:xfrm>
            <a:off x="4586023" y="906674"/>
            <a:ext cx="7013026" cy="5044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" algn="ctr">
              <a:lnSpc>
                <a:spcPct val="119000"/>
              </a:lnSpc>
            </a:pP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Hii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picha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kusikitisha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mtu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ambaye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amerudi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nyuma</a:t>
            </a:r>
            <a:endParaRPr lang="en-US" sz="1700" b="1" kern="1400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marR="3810" algn="ctr">
              <a:lnSpc>
                <a:spcPct val="119000"/>
              </a:lnSpc>
            </a:pP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katika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njia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zake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za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zamani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3810" algn="ctr">
              <a:lnSpc>
                <a:spcPct val="119000"/>
              </a:lnSpc>
            </a:pP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Nuru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ndani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imepungua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picha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moyoni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mwake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</a:t>
            </a:r>
          </a:p>
          <a:p>
            <a:pPr marR="3810" algn="ctr">
              <a:lnSpc>
                <a:spcPct val="119000"/>
              </a:lnSpc>
            </a:pP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akionyesha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utayari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wake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kuteseka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pamoja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Kristo,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wameanguka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wanyofu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tena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Anazingirwa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vishawishi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ambavyo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anakubali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polepole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 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badala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kuvipinga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Badala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kusikiliza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sauti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Mungu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 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sasa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anaanza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kusikiliza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mapendekezo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ujanja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ibilisi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ahadi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za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uwongo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3810" algn="ctr">
              <a:lnSpc>
                <a:spcPct val="119000"/>
              </a:lnSpc>
            </a:pP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Ingawa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bado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anaweza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kuwa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mwenda-kanisa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akificha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matamanio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yake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mambo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ulimwengu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chini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aina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fulani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dini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</a:t>
            </a:r>
          </a:p>
          <a:p>
            <a:pPr marR="3810" algn="ctr">
              <a:lnSpc>
                <a:spcPct val="119000"/>
              </a:lnSpc>
            </a:pP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upendo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kwa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Mungu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umepoa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moyoni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mwake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marR="3810" algn="ctr">
              <a:lnSpc>
                <a:spcPct val="119000"/>
              </a:lnSpc>
            </a:pP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Tii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maonyo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Bwana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wetu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Yesu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anaposema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,</a:t>
            </a:r>
          </a:p>
          <a:p>
            <a:pPr marR="3810" algn="ctr">
              <a:lnSpc>
                <a:spcPct val="119000"/>
              </a:lnSpc>
            </a:pP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“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Kesheni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mwombe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ili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msije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mkaingia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majaribuni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.” (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Mathayo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26: 41)</a:t>
            </a:r>
          </a:p>
          <a:p>
            <a:pPr marR="3810" algn="ctr">
              <a:lnSpc>
                <a:spcPct val="119000"/>
              </a:lnSpc>
            </a:pP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"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Yeyote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anayedhani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kuwa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amesimama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kidete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afadhali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awe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mwangalifu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asianguke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." (1 </a:t>
            </a:r>
            <a:r>
              <a:rPr lang="en-US" sz="1700" b="1" kern="1400" dirty="0" err="1">
                <a:solidFill>
                  <a:srgbClr val="333333"/>
                </a:solidFill>
                <a:latin typeface="Arial Nova" panose="020B0504020202020204" pitchFamily="34" charset="0"/>
              </a:rPr>
              <a:t>Wakorintho</a:t>
            </a:r>
            <a:r>
              <a:rPr lang="en-US" sz="1700" b="1" kern="1400" dirty="0">
                <a:solidFill>
                  <a:srgbClr val="333333"/>
                </a:solidFill>
                <a:latin typeface="Arial Nova" panose="020B0504020202020204" pitchFamily="34" charset="0"/>
              </a:rPr>
              <a:t> 10: 12)</a:t>
            </a:r>
            <a:r>
              <a:rPr lang="en-US" sz="17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rial Nova" panose="020B0504020202020204" pitchFamily="34" charset="0"/>
              </a:rPr>
              <a:t> </a:t>
            </a:r>
          </a:p>
        </p:txBody>
      </p:sp>
      <p:pic>
        <p:nvPicPr>
          <p:cNvPr id="6" name="slide 26">
            <a:hlinkClick r:id="" action="ppaction://media"/>
            <a:extLst>
              <a:ext uri="{FF2B5EF4-FFF2-40B4-BE49-F238E27FC236}">
                <a16:creationId xmlns:a16="http://schemas.microsoft.com/office/drawing/2014/main" id="{A6207091-3272-EE24-40A2-CE7480234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2041" y="55888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0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82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AD9F2CC-BA7D-4A7B-9CC6-8E5DA7E98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>
            <a:fillRect/>
          </a:stretch>
        </p:blipFill>
        <p:spPr bwMode="auto">
          <a:xfrm>
            <a:off x="2003038" y="643365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6147" name="Picture 3">
            <a:extLst>
              <a:ext uri="{FF2B5EF4-FFF2-40B4-BE49-F238E27FC236}">
                <a16:creationId xmlns:a16="http://schemas.microsoft.com/office/drawing/2014/main" id="{68991F66-81A5-4BB7-8DF1-9BBDA8C6A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" r="194"/>
          <a:stretch>
            <a:fillRect/>
          </a:stretch>
        </p:blipFill>
        <p:spPr bwMode="auto">
          <a:xfrm>
            <a:off x="677204" y="637013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32CE923E-7429-47EC-B243-343DB507E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350" y="100578"/>
            <a:ext cx="7007299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NYUMA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AU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MOYO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MKUBWA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25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AD9F2CC-BA7D-4A7B-9CC6-8E5DA7E98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>
            <a:fillRect/>
          </a:stretch>
        </p:blipFill>
        <p:spPr bwMode="auto">
          <a:xfrm>
            <a:off x="2003038" y="643365"/>
            <a:ext cx="9666196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6147" name="Picture 3">
            <a:extLst>
              <a:ext uri="{FF2B5EF4-FFF2-40B4-BE49-F238E27FC236}">
                <a16:creationId xmlns:a16="http://schemas.microsoft.com/office/drawing/2014/main" id="{68991F66-81A5-4BB7-8DF1-9BBDA8C6A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" r="194"/>
          <a:stretch>
            <a:fillRect/>
          </a:stretch>
        </p:blipFill>
        <p:spPr bwMode="auto">
          <a:xfrm>
            <a:off x="677204" y="637013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32CE923E-7429-47EC-B243-343DB507E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350" y="100578"/>
            <a:ext cx="7007299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NYUMA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AU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MOYO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MKUBWA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8FD6B4-6A66-49B9-80C3-6CE54E924C78}"/>
              </a:ext>
            </a:extLst>
          </p:cNvPr>
          <p:cNvSpPr txBox="1"/>
          <p:nvPr/>
        </p:nvSpPr>
        <p:spPr>
          <a:xfrm>
            <a:off x="4654832" y="595751"/>
            <a:ext cx="6810340" cy="5597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Picha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hii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inaonyesha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hali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mtu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ambaye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ameanguka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kabisa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katika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njia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zake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za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zamani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tena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licha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kile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ambacho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Mungu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alimfanyia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Yesu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mwenyewe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alieleza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mtu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huyu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aliposema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Pepo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mchafu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akimtoka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mtu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husafiri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katika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nchi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kavu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akitafuta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mahali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pa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kupumzika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Ikiwa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haiwezi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kuipata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inajiambia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Nitarudi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nyumbani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kwangu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 Kwa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hiyo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inarudi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kupata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nyumba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ikiwa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safi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nadhifu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Kisha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huenda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nje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kuwaleta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pepo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wengine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saba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wabaya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zaidi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kuliko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yeye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huja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kuishi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humo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Kwa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hivyo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wakati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yote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yanapoisha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mtu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huyo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yuko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katika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hali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mbaya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zaidi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kuliko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alivyokuwa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mwanzoni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(Luka 11: 24 -  26)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Yaliyowapata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yanaonyesha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methali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hizo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za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kweli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;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Mbwa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hurudi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kwenye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kile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alichotapika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Nguruwe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aliyeoshwa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hurudi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kujiviringisha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kwenye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matope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(2 Petro 2:22)</a:t>
            </a:r>
            <a:endParaRPr lang="en-US" kern="1400" dirty="0">
              <a:ln>
                <a:noFill/>
              </a:ln>
              <a:solidFill>
                <a:srgbClr val="000000"/>
              </a:solidFill>
              <a:effectLst/>
              <a:latin typeface="Arial Nova" panose="020B0504020202020204" pitchFamily="34" charset="0"/>
            </a:endParaRPr>
          </a:p>
        </p:txBody>
      </p:sp>
      <p:pic>
        <p:nvPicPr>
          <p:cNvPr id="5" name="slide 28">
            <a:hlinkClick r:id="" action="ppaction://media"/>
            <a:extLst>
              <a:ext uri="{FF2B5EF4-FFF2-40B4-BE49-F238E27FC236}">
                <a16:creationId xmlns:a16="http://schemas.microsoft.com/office/drawing/2014/main" id="{4812436F-357C-1331-3520-B67B4BB3C6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81871" y="55293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83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7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68991F66-81A5-4BB7-8DF1-9BBDA8C6A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" r="194"/>
          <a:stretch>
            <a:fillRect/>
          </a:stretch>
        </p:blipFill>
        <p:spPr bwMode="auto">
          <a:xfrm>
            <a:off x="6458906" y="579673"/>
            <a:ext cx="3831652" cy="5436000"/>
          </a:xfrm>
          <a:prstGeom prst="rect">
            <a:avLst/>
          </a:prstGeom>
          <a:noFill/>
          <a:ln w="508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32CE923E-7429-47EC-B243-343DB507E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37" y="100578"/>
            <a:ext cx="11804072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Kwa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hivyo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wakati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yote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yanapoisha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mtu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huyo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yuko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katika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hali</a:t>
            </a:r>
            <a:r>
              <a:rPr lang="en-US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mbaya</a:t>
            </a:r>
            <a:r>
              <a:rPr lang="en-US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zaidi</a:t>
            </a:r>
            <a:r>
              <a:rPr lang="en-US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kuliko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alivyokuwa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mwanzoni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A125447D-7CBF-449D-8EBF-80BBF7238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" r="31"/>
          <a:stretch>
            <a:fillRect/>
          </a:stretch>
        </p:blipFill>
        <p:spPr bwMode="auto">
          <a:xfrm>
            <a:off x="1910043" y="589213"/>
            <a:ext cx="3823053" cy="5426460"/>
          </a:xfrm>
          <a:prstGeom prst="rect">
            <a:avLst/>
          </a:prstGeom>
          <a:noFill/>
          <a:ln w="508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02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7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574C2927-8799-4725-8644-21FD53C9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 bwMode="auto">
          <a:xfrm>
            <a:off x="683490" y="601363"/>
            <a:ext cx="11036919" cy="5426460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8989E7D8-AAA2-4BC7-88E6-08F022152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774" y="90645"/>
            <a:ext cx="4366317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MOYO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WA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MWANADAMU</a:t>
            </a:r>
            <a:endParaRPr kumimoji="0" lang="en-ZA" altLang="en-US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oper Black" panose="0208090404030B020404" pitchFamily="18" charset="0"/>
            </a:endParaRP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935B1ACF-2DB8-4F42-858B-695180F1F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7388" y="402332"/>
            <a:ext cx="7301122" cy="537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15000"/>
              </a:lnSpc>
            </a:pPr>
            <a:endParaRPr lang="en-ZA" sz="2000" b="1" dirty="0">
              <a:effectLst/>
              <a:latin typeface="Arial Nova" panose="020B05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Unaposoma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kitabu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hiki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kujifunza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picha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zake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utaweza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kuona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moyo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wako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mwenyewe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.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Ruhusu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nuru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Mungu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utafutaji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ikuonyeshe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hali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moyo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wako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.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Zikiri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dhambi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zako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usikatae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kuwapo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kwao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maana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Neno la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Mungu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linatuambia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kwamba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8. “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Tukisema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kwamba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hatuna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dhambi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twajidanganya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wenyewe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wala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ukweli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hamna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ndani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yetu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9.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Lakini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tukiziungama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dhambi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zetu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Mwenyezi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Mungu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Yeye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ataitimiza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ahadi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yake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atafanya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yaliyo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sawa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atatusamehe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madhambi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yetu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atusafishe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maovu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yetu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yote.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7. “…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damu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Yesu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Mwanawe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yatusafisha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kila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dhambi</a:t>
            </a: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”.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ZA" sz="1800" b="1" dirty="0">
                <a:solidFill>
                  <a:srgbClr val="333333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(soma 1 Yohana 1:1-10).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Unatawaliwa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Shetani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au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na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Mungu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Wewe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ni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mtumwa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wa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dhambi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au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mtumishi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wa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Mungu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ctr">
              <a:lnSpc>
                <a:spcPct val="119000"/>
              </a:lnSpc>
              <a:spcAft>
                <a:spcPts val="600"/>
              </a:spcAft>
            </a:pP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Ikiwa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dhambi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inatawala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maisha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yako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usiikane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bali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mlilie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n-ZA" sz="1800" b="1" dirty="0" err="1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Mungu</a:t>
            </a:r>
            <a:r>
              <a:rPr lang="en-ZA" sz="18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B7F1A-6C3A-48B3-80AE-E382AD02BDEE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21C14-6FDC-43E6-9F4E-F8E13701707E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7B0636DA-4CA1-4A3D-98EE-B6999FCE51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04" y="2455785"/>
            <a:ext cx="3186670" cy="3395459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3" name="slide 3">
            <a:hlinkClick r:id="" action="ppaction://media"/>
            <a:extLst>
              <a:ext uri="{FF2B5EF4-FFF2-40B4-BE49-F238E27FC236}">
                <a16:creationId xmlns:a16="http://schemas.microsoft.com/office/drawing/2014/main" id="{C64F2959-E4CC-86FF-E150-F4E735AE3A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28795" y="51691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DBFF2BA8-E823-466A-B966-A7DB14075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" r="3561"/>
          <a:stretch>
            <a:fillRect/>
          </a:stretch>
        </p:blipFill>
        <p:spPr bwMode="auto">
          <a:xfrm>
            <a:off x="2702336" y="637013"/>
            <a:ext cx="8971869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7171" name="Picture 3">
            <a:extLst>
              <a:ext uri="{FF2B5EF4-FFF2-40B4-BE49-F238E27FC236}">
                <a16:creationId xmlns:a16="http://schemas.microsoft.com/office/drawing/2014/main" id="{81B6811E-C1D0-4A5F-B9AF-E1385A99D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" b="121"/>
          <a:stretch>
            <a:fillRect/>
          </a:stretch>
        </p:blipFill>
        <p:spPr bwMode="auto">
          <a:xfrm>
            <a:off x="677204" y="643365"/>
            <a:ext cx="3831653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C3957121-BFCB-4691-BBE3-BD820B05F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8594" y="125565"/>
            <a:ext cx="5612606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HUKUMU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YA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MWENYE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DHAMBI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00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DBFF2BA8-E823-466A-B966-A7DB14075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" r="3561"/>
          <a:stretch>
            <a:fillRect/>
          </a:stretch>
        </p:blipFill>
        <p:spPr bwMode="auto">
          <a:xfrm>
            <a:off x="2702336" y="637013"/>
            <a:ext cx="8971869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7171" name="Picture 3">
            <a:extLst>
              <a:ext uri="{FF2B5EF4-FFF2-40B4-BE49-F238E27FC236}">
                <a16:creationId xmlns:a16="http://schemas.microsoft.com/office/drawing/2014/main" id="{81B6811E-C1D0-4A5F-B9AF-E1385A99D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" b="121"/>
          <a:stretch>
            <a:fillRect/>
          </a:stretch>
        </p:blipFill>
        <p:spPr bwMode="auto">
          <a:xfrm>
            <a:off x="677204" y="643365"/>
            <a:ext cx="3831653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D52066-588E-4D5B-91B3-1692A258565F}"/>
              </a:ext>
            </a:extLst>
          </p:cNvPr>
          <p:cNvSpPr txBox="1"/>
          <p:nvPr/>
        </p:nvSpPr>
        <p:spPr>
          <a:xfrm>
            <a:off x="4600136" y="643365"/>
            <a:ext cx="6914660" cy="5251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080" algn="ctr">
              <a:lnSpc>
                <a:spcPct val="125000"/>
              </a:lnSpc>
            </a:pP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Hapa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tunampata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mwenye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dhambi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mkaidi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ambaye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hakutaka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kuufungua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moyo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wake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Mungu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tena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</a:t>
            </a:r>
          </a:p>
          <a:p>
            <a:pPr marR="5080" algn="ctr">
              <a:lnSpc>
                <a:spcPct val="125000"/>
              </a:lnSpc>
            </a:pP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Anasa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za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uwongo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za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dhambi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zimetoweka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ukweli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kutisha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gharama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juu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kutisha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dhambi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lazima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ukabiliwe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sasa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</a:t>
            </a:r>
          </a:p>
          <a:p>
            <a:pPr marR="5080" algn="ctr">
              <a:lnSpc>
                <a:spcPct val="125000"/>
              </a:lnSpc>
            </a:pP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Marafiki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zake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wanaogopa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kusimama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kando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kitanda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chake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maneno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matupu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faraja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hayawezi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kumsaidia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sasa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Utajiri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wake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hauwezi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kurefusha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maisha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yake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wala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kuokoa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nafsi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yake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wala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kupunguza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uchungu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nafsi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yake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</a:t>
            </a:r>
          </a:p>
          <a:p>
            <a:pPr marR="5080" algn="ctr">
              <a:lnSpc>
                <a:spcPct val="125000"/>
              </a:lnSpc>
            </a:pP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Mtenda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dhambi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huyu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anayekufa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ambaye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alikataa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msamaha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upendo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Mungu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wakati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maisha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yake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sasa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lazima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asikie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sauti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Hakimu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wake,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Mwokozi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ambaye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alimkataa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akisema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:</a:t>
            </a:r>
          </a:p>
          <a:p>
            <a:pPr marR="5080" algn="ctr">
              <a:lnSpc>
                <a:spcPct val="125000"/>
              </a:lnSpc>
            </a:pP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“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Ondokeni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kwangu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ninyi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mlio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chini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laana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Mungu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!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mbali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kwenye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moto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milele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ambao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umetayarishwa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ajili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Ibilisi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malaika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zake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!” (</a:t>
            </a:r>
            <a:r>
              <a:rPr lang="en-US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Mathayo</a:t>
            </a:r>
            <a:r>
              <a:rPr lang="en-US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25: 41)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rial Nova" panose="020B0504020202020204" pitchFamily="34" charset="0"/>
              </a:rPr>
              <a:t> 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C3957121-BFCB-4691-BBE3-BD820B05F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8594" y="125565"/>
            <a:ext cx="5505602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HUKUMU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YA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MWENYE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DHAMBI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slide 31">
            <a:hlinkClick r:id="" action="ppaction://media"/>
            <a:extLst>
              <a:ext uri="{FF2B5EF4-FFF2-40B4-BE49-F238E27FC236}">
                <a16:creationId xmlns:a16="http://schemas.microsoft.com/office/drawing/2014/main" id="{F04E90C3-EBBB-1934-DC19-D7B6EE95BC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86842" y="55806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01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75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2FFFE06-B0E9-439C-AED9-F5232040A00A}"/>
              </a:ext>
            </a:extLst>
          </p:cNvPr>
          <p:cNvSpPr/>
          <p:nvPr/>
        </p:nvSpPr>
        <p:spPr>
          <a:xfrm>
            <a:off x="6981441" y="2965716"/>
            <a:ext cx="5079387" cy="307598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7581658" y="6272049"/>
            <a:ext cx="4506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8869696" y="5986285"/>
            <a:ext cx="2254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E9F726E-E05E-4C4C-8EDD-EF4F170AE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98" y="755720"/>
            <a:ext cx="1522708" cy="2160000"/>
          </a:xfrm>
          <a:prstGeom prst="rect">
            <a:avLst/>
          </a:prstGeom>
        </p:spPr>
      </p:pic>
      <p:pic>
        <p:nvPicPr>
          <p:cNvPr id="7" name="Picture 6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FAAFDE1F-06C0-4176-8208-EFE633941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253" y="742072"/>
            <a:ext cx="1512260" cy="2160000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4E48DBEF-878E-421D-AB88-BFC003BBA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263" y="742072"/>
            <a:ext cx="1524014" cy="2160000"/>
          </a:xfrm>
          <a:prstGeom prst="rect">
            <a:avLst/>
          </a:prstGeom>
        </p:spPr>
      </p:pic>
      <p:pic>
        <p:nvPicPr>
          <p:cNvPr id="11" name="Picture 10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1D778B84-6899-460C-B74D-8465C53871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028" y="742072"/>
            <a:ext cx="1524936" cy="2160000"/>
          </a:xfrm>
          <a:prstGeom prst="rect">
            <a:avLst/>
          </a:prstGeom>
        </p:spPr>
      </p:pic>
      <p:pic>
        <p:nvPicPr>
          <p:cNvPr id="13" name="Picture 12" descr="A person holding a flag&#10;&#10;Description automatically generated with low confidence">
            <a:extLst>
              <a:ext uri="{FF2B5EF4-FFF2-40B4-BE49-F238E27FC236}">
                <a16:creationId xmlns:a16="http://schemas.microsoft.com/office/drawing/2014/main" id="{A689F8FC-379D-4F8B-B588-14FD52728C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872" y="768772"/>
            <a:ext cx="1538044" cy="2160000"/>
          </a:xfrm>
          <a:prstGeom prst="rect">
            <a:avLst/>
          </a:prstGeom>
        </p:spPr>
      </p:pic>
      <p:pic>
        <p:nvPicPr>
          <p:cNvPr id="15" name="Picture 14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6E3CB561-8AD1-4493-BB1E-704536D5A1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980" y="3044667"/>
            <a:ext cx="1524936" cy="2160000"/>
          </a:xfrm>
          <a:prstGeom prst="rect">
            <a:avLst/>
          </a:prstGeom>
        </p:spPr>
      </p:pic>
      <p:pic>
        <p:nvPicPr>
          <p:cNvPr id="17" name="Picture 16" descr="A picture containing text, colorful, bright, painted&#10;&#10;Description automatically generated">
            <a:extLst>
              <a:ext uri="{FF2B5EF4-FFF2-40B4-BE49-F238E27FC236}">
                <a16:creationId xmlns:a16="http://schemas.microsoft.com/office/drawing/2014/main" id="{685A73CE-2F7D-4EF9-8369-0CD9E038E4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059" y="3292245"/>
            <a:ext cx="1527708" cy="2160000"/>
          </a:xfrm>
          <a:prstGeom prst="rect">
            <a:avLst/>
          </a:prstGeom>
        </p:spPr>
      </p:pic>
      <p:pic>
        <p:nvPicPr>
          <p:cNvPr id="19" name="Picture 18" descr="A picture containing text&#10;&#10;Description automatically generated">
            <a:extLst>
              <a:ext uri="{FF2B5EF4-FFF2-40B4-BE49-F238E27FC236}">
                <a16:creationId xmlns:a16="http://schemas.microsoft.com/office/drawing/2014/main" id="{083CBFB0-7E3A-4AFD-B822-3C01B71C6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364" y="3526942"/>
            <a:ext cx="1518120" cy="2160000"/>
          </a:xfrm>
          <a:prstGeom prst="rect">
            <a:avLst/>
          </a:prstGeom>
        </p:spPr>
      </p:pic>
      <p:pic>
        <p:nvPicPr>
          <p:cNvPr id="21" name="Picture 20" descr="A poster of a person&#10;&#10;Description automatically generated with low confidence">
            <a:extLst>
              <a:ext uri="{FF2B5EF4-FFF2-40B4-BE49-F238E27FC236}">
                <a16:creationId xmlns:a16="http://schemas.microsoft.com/office/drawing/2014/main" id="{ADB290C0-10E7-48A0-85D5-E7BFEB6799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979" y="768772"/>
            <a:ext cx="1521788" cy="2160000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49E4CAB8-3175-40BF-A201-B9D0ED8FC1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364" y="760544"/>
            <a:ext cx="1518120" cy="21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23EB8F-A12C-435C-8929-3A3DDDF78CCA}"/>
              </a:ext>
            </a:extLst>
          </p:cNvPr>
          <p:cNvSpPr txBox="1"/>
          <p:nvPr/>
        </p:nvSpPr>
        <p:spPr>
          <a:xfrm>
            <a:off x="3864717" y="47815"/>
            <a:ext cx="4697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 err="1">
                <a:latin typeface="Cooper Black" panose="0208090404030B020404" pitchFamily="18" charset="0"/>
              </a:rPr>
              <a:t>MOYO</a:t>
            </a:r>
            <a:r>
              <a:rPr lang="en-ZA" sz="2400" dirty="0">
                <a:latin typeface="Cooper Black" panose="0208090404030B020404" pitchFamily="18" charset="0"/>
              </a:rPr>
              <a:t> WA </a:t>
            </a:r>
            <a:r>
              <a:rPr lang="en-ZA" sz="2400" dirty="0" err="1">
                <a:latin typeface="Cooper Black" panose="0208090404030B020404" pitchFamily="18" charset="0"/>
              </a:rPr>
              <a:t>MWANADAMU</a:t>
            </a:r>
            <a:endParaRPr lang="en-ZA" sz="2400" dirty="0">
              <a:latin typeface="Cooper Black" panose="0208090404030B0204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A2DBC6-2AC9-42DC-84FA-7A0D66FC7ACE}"/>
              </a:ext>
            </a:extLst>
          </p:cNvPr>
          <p:cNvSpPr txBox="1"/>
          <p:nvPr/>
        </p:nvSpPr>
        <p:spPr>
          <a:xfrm>
            <a:off x="199025" y="3053217"/>
            <a:ext cx="6651266" cy="4693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Yeyote</a:t>
            </a:r>
            <a:r>
              <a:rPr lang="en-US" sz="17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anayefikiri</a:t>
            </a:r>
            <a:r>
              <a:rPr lang="en-US" sz="17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kwamba</a:t>
            </a:r>
            <a:r>
              <a:rPr lang="en-US" sz="17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amesimama</a:t>
            </a:r>
            <a:r>
              <a:rPr lang="en-US" sz="17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imara</a:t>
            </a:r>
            <a:r>
              <a:rPr lang="en-US" sz="17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afadhali</a:t>
            </a:r>
            <a:r>
              <a:rPr lang="en-US" sz="17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awe </a:t>
            </a:r>
            <a:r>
              <a:rPr lang="en-US" sz="17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mwangalifu</a:t>
            </a:r>
            <a:r>
              <a:rPr lang="en-US" sz="17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asianguke</a:t>
            </a:r>
            <a:r>
              <a:rPr lang="en-US" sz="17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. (1 </a:t>
            </a:r>
            <a:r>
              <a:rPr lang="en-US" sz="1700" b="1" kern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Wakorintho</a:t>
            </a:r>
            <a:r>
              <a:rPr lang="en-US" sz="1700" b="1" kern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 10: 12)</a:t>
            </a: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sz="1700" b="1" kern="1400" dirty="0">
              <a:solidFill>
                <a:schemeClr val="accent2">
                  <a:lumMod val="60000"/>
                  <a:lumOff val="40000"/>
                </a:schemeClr>
              </a:solidFill>
              <a:latin typeface="Arial Nova" panose="020B0504020202020204" pitchFamily="34" charset="0"/>
            </a:endParaRP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…… Kisha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hutoka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na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kuwaleta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pepo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wengine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saba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wabaya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zaidi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kuliko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yeye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,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nao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huja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na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kuishi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humo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. Kwa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hivyo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, 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wakati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yote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yanapoisha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,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mtu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huyo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yuko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katika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hali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mbaya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zaidi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kuliko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alivyokuwa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mwanzoni</a:t>
            </a: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.</a:t>
            </a: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b="1" kern="1400" dirty="0">
                <a:solidFill>
                  <a:schemeClr val="accent2">
                    <a:lumMod val="75000"/>
                  </a:schemeClr>
                </a:solidFill>
                <a:latin typeface="Arial Nova" panose="020B0504020202020204" pitchFamily="34" charset="0"/>
              </a:rPr>
              <a:t> (Luka 11: 24 - 26)</a:t>
            </a: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Ondokeni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kwangu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,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ninyi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mlio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chini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laana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Mungu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!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mbali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kwenye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moto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wa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milele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ambao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umetayarishwa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kwa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ajili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ya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Ibilisi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na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malaika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zake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! (</a:t>
            </a:r>
            <a:r>
              <a:rPr lang="en-US" sz="1700" b="1" kern="1400" dirty="0" err="1">
                <a:solidFill>
                  <a:srgbClr val="FF0000"/>
                </a:solidFill>
                <a:latin typeface="Arial Nova" panose="020B0504020202020204" pitchFamily="34" charset="0"/>
              </a:rPr>
              <a:t>Mathayo</a:t>
            </a:r>
            <a:r>
              <a:rPr lang="en-US" sz="1700" b="1" kern="1400" dirty="0">
                <a:solidFill>
                  <a:srgbClr val="FF0000"/>
                </a:solidFill>
                <a:latin typeface="Arial Nova" panose="020B0504020202020204" pitchFamily="34" charset="0"/>
              </a:rPr>
              <a:t> 25: 41)</a:t>
            </a:r>
          </a:p>
          <a:p>
            <a:pPr marL="0" marR="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b="1" kern="1400" dirty="0">
              <a:ln>
                <a:noFill/>
              </a:ln>
              <a:solidFill>
                <a:srgbClr val="FF0000"/>
              </a:solidFill>
              <a:effectLst/>
              <a:latin typeface="Arial Nova" panose="020B0504020202020204" pitchFamily="34" charset="0"/>
            </a:endParaRPr>
          </a:p>
          <a:p>
            <a:pPr marL="0" marR="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kern="1400" dirty="0">
              <a:ln>
                <a:noFill/>
              </a:ln>
              <a:solidFill>
                <a:srgbClr val="000000"/>
              </a:solidFill>
              <a:effectLst/>
              <a:latin typeface="Arial Nova" panose="020B0504020202020204" pitchFamily="34" charset="0"/>
            </a:endParaRPr>
          </a:p>
          <a:p>
            <a:pPr marL="9525" marR="5080"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en-US" b="1" kern="1400" dirty="0">
              <a:ln>
                <a:noFill/>
              </a:ln>
              <a:solidFill>
                <a:srgbClr val="000000"/>
              </a:solidFill>
              <a:effectLst/>
              <a:latin typeface="Arial Nova" panose="020B05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763EB5-7994-4B0C-BCDE-6754B35D0C74}"/>
              </a:ext>
            </a:extLst>
          </p:cNvPr>
          <p:cNvSpPr txBox="1"/>
          <p:nvPr/>
        </p:nvSpPr>
        <p:spPr>
          <a:xfrm>
            <a:off x="31953" y="505033"/>
            <a:ext cx="1899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/>
              <a:t>MOYO</a:t>
            </a:r>
            <a:r>
              <a:rPr lang="en-US" sz="1000" b="1" dirty="0"/>
              <a:t> WA </a:t>
            </a:r>
            <a:r>
              <a:rPr lang="en-US" sz="1000" b="1" dirty="0" err="1"/>
              <a:t>MWENYE</a:t>
            </a:r>
            <a:r>
              <a:rPr lang="en-US" sz="1000" b="1" dirty="0"/>
              <a:t> </a:t>
            </a:r>
            <a:r>
              <a:rPr lang="en-US" sz="1000" b="1" dirty="0" err="1"/>
              <a:t>DHAMBI</a:t>
            </a:r>
            <a:endParaRPr lang="en-US" sz="10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369064-EFEE-4770-9E45-A177476260D4}"/>
              </a:ext>
            </a:extLst>
          </p:cNvPr>
          <p:cNvSpPr txBox="1"/>
          <p:nvPr/>
        </p:nvSpPr>
        <p:spPr>
          <a:xfrm>
            <a:off x="1716054" y="514631"/>
            <a:ext cx="1993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MOYO</a:t>
            </a:r>
            <a:r>
              <a:rPr lang="en-US" sz="1000" b="1" dirty="0"/>
              <a:t> </a:t>
            </a:r>
            <a:r>
              <a:rPr lang="en-US" sz="1000" b="1" dirty="0" err="1"/>
              <a:t>ULIOSHAWISHI</a:t>
            </a:r>
            <a:r>
              <a:rPr lang="en-US" sz="1000" b="1" dirty="0"/>
              <a:t> </a:t>
            </a:r>
            <a:r>
              <a:rPr lang="en-US" sz="1000" b="1" dirty="0" err="1"/>
              <a:t>DHAMBI</a:t>
            </a:r>
            <a:endParaRPr lang="en-US" sz="10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DB8932-0B69-4B37-9473-9529B204F59C}"/>
              </a:ext>
            </a:extLst>
          </p:cNvPr>
          <p:cNvSpPr txBox="1"/>
          <p:nvPr/>
        </p:nvSpPr>
        <p:spPr>
          <a:xfrm>
            <a:off x="3615820" y="505033"/>
            <a:ext cx="17761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MOYO</a:t>
            </a:r>
            <a:r>
              <a:rPr lang="en-US" sz="1100" b="1" dirty="0"/>
              <a:t> </a:t>
            </a:r>
            <a:r>
              <a:rPr lang="en-US" sz="1100" b="1" dirty="0" err="1"/>
              <a:t>UNAOTUBU</a:t>
            </a:r>
            <a:endParaRPr lang="en-US" sz="11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B2C647-EFA3-4D82-8689-AE3FF68D360A}"/>
              </a:ext>
            </a:extLst>
          </p:cNvPr>
          <p:cNvSpPr txBox="1"/>
          <p:nvPr/>
        </p:nvSpPr>
        <p:spPr>
          <a:xfrm>
            <a:off x="5341303" y="529658"/>
            <a:ext cx="16685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KUFA PAMOJA NA KRISTO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560BBDF-49E5-470B-BFF7-9361EB3A6691}"/>
              </a:ext>
            </a:extLst>
          </p:cNvPr>
          <p:cNvSpPr txBox="1"/>
          <p:nvPr/>
        </p:nvSpPr>
        <p:spPr>
          <a:xfrm>
            <a:off x="7188893" y="515160"/>
            <a:ext cx="1522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/>
              <a:t>HEKALU</a:t>
            </a:r>
            <a:r>
              <a:rPr lang="en-US" sz="1100" b="1" dirty="0"/>
              <a:t> LA </a:t>
            </a:r>
            <a:r>
              <a:rPr lang="en-US" sz="1100" b="1" dirty="0" err="1"/>
              <a:t>MUNGU</a:t>
            </a:r>
            <a:endParaRPr lang="en-US" sz="11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4F450F-86CB-4557-8D49-4ACB79407E01}"/>
              </a:ext>
            </a:extLst>
          </p:cNvPr>
          <p:cNvSpPr txBox="1"/>
          <p:nvPr/>
        </p:nvSpPr>
        <p:spPr>
          <a:xfrm>
            <a:off x="8741732" y="506932"/>
            <a:ext cx="1668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MOYO</a:t>
            </a:r>
            <a:r>
              <a:rPr lang="en-US" sz="1100" b="1" dirty="0"/>
              <a:t> WA </a:t>
            </a:r>
            <a:r>
              <a:rPr lang="en-US" sz="1100" b="1" dirty="0" err="1"/>
              <a:t>USHINDI</a:t>
            </a:r>
            <a:endParaRPr lang="en-US" sz="11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255D46-3CCD-4EE3-93E6-1F185891E732}"/>
              </a:ext>
            </a:extLst>
          </p:cNvPr>
          <p:cNvSpPr txBox="1"/>
          <p:nvPr/>
        </p:nvSpPr>
        <p:spPr>
          <a:xfrm>
            <a:off x="10278767" y="518247"/>
            <a:ext cx="1946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KURUDI</a:t>
            </a:r>
            <a:r>
              <a:rPr lang="en-US" sz="1000" b="1" dirty="0"/>
              <a:t> </a:t>
            </a:r>
            <a:r>
              <a:rPr lang="en-US" sz="1000" b="1" dirty="0" err="1"/>
              <a:t>NYUMBANI</a:t>
            </a:r>
            <a:r>
              <a:rPr lang="en-US" sz="1000" b="1" dirty="0"/>
              <a:t> </a:t>
            </a:r>
            <a:r>
              <a:rPr lang="en-US" sz="1000" b="1" dirty="0" err="1"/>
              <a:t>MTUKUFU</a:t>
            </a:r>
            <a:endParaRPr lang="en-US" sz="10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7BEB57D-0FC1-4FE1-BA5A-F46B4C675A12}"/>
              </a:ext>
            </a:extLst>
          </p:cNvPr>
          <p:cNvSpPr txBox="1"/>
          <p:nvPr/>
        </p:nvSpPr>
        <p:spPr>
          <a:xfrm>
            <a:off x="7138553" y="5195431"/>
            <a:ext cx="15227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MOYO</a:t>
            </a:r>
            <a:r>
              <a:rPr lang="en-US" sz="1100" b="1" dirty="0"/>
              <a:t> </a:t>
            </a:r>
            <a:r>
              <a:rPr lang="en-US" sz="1100" b="1" dirty="0" err="1"/>
              <a:t>ULIOJARIBIWA</a:t>
            </a:r>
            <a:r>
              <a:rPr lang="en-US" sz="1100" b="1" dirty="0"/>
              <a:t> NA </a:t>
            </a:r>
            <a:r>
              <a:rPr lang="en-US" sz="1100" b="1" dirty="0" err="1"/>
              <a:t>ULIOPITA</a:t>
            </a:r>
            <a:endParaRPr lang="en-US" sz="11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72C32A-D875-456C-ACF6-5D910B2E8CF1}"/>
              </a:ext>
            </a:extLst>
          </p:cNvPr>
          <p:cNvSpPr txBox="1"/>
          <p:nvPr/>
        </p:nvSpPr>
        <p:spPr>
          <a:xfrm>
            <a:off x="8796371" y="5450050"/>
            <a:ext cx="15227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MOYO</a:t>
            </a:r>
            <a:r>
              <a:rPr lang="en-US" sz="1100" b="1" dirty="0"/>
              <a:t> </a:t>
            </a:r>
            <a:r>
              <a:rPr lang="en-US" sz="1100" b="1" dirty="0" err="1"/>
              <a:t>ULIO</a:t>
            </a:r>
            <a:r>
              <a:rPr lang="en-US" sz="1100" b="1" dirty="0"/>
              <a:t> </a:t>
            </a:r>
            <a:r>
              <a:rPr lang="en-US" sz="1100" b="1" dirty="0" err="1"/>
              <a:t>NYUMA</a:t>
            </a:r>
            <a:r>
              <a:rPr lang="en-US" sz="1100" b="1" dirty="0"/>
              <a:t> AU </a:t>
            </a:r>
            <a:r>
              <a:rPr lang="en-US" sz="1100" b="1" dirty="0" err="1"/>
              <a:t>UKAIDI</a:t>
            </a:r>
            <a:endParaRPr lang="en-US" sz="11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0947AE-BC80-4C98-89C9-788272633E71}"/>
              </a:ext>
            </a:extLst>
          </p:cNvPr>
          <p:cNvSpPr txBox="1"/>
          <p:nvPr/>
        </p:nvSpPr>
        <p:spPr>
          <a:xfrm>
            <a:off x="10320712" y="5679839"/>
            <a:ext cx="18097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HUKUMU</a:t>
            </a:r>
            <a:r>
              <a:rPr lang="en-US" sz="1100" b="1" dirty="0"/>
              <a:t> YA </a:t>
            </a:r>
            <a:r>
              <a:rPr lang="en-US" sz="1100" b="1" dirty="0" err="1"/>
              <a:t>MWENYE</a:t>
            </a:r>
            <a:r>
              <a:rPr lang="en-US" sz="1100" b="1" dirty="0"/>
              <a:t> </a:t>
            </a:r>
            <a:r>
              <a:rPr lang="en-US" sz="1100" b="1" dirty="0" err="1"/>
              <a:t>DHAMBI</a:t>
            </a:r>
            <a:endParaRPr lang="en-US" sz="1100" b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9178EBD-F8DC-4048-90B4-23F7D13F7B3E}"/>
              </a:ext>
            </a:extLst>
          </p:cNvPr>
          <p:cNvCxnSpPr>
            <a:cxnSpLocks/>
          </p:cNvCxnSpPr>
          <p:nvPr/>
        </p:nvCxnSpPr>
        <p:spPr>
          <a:xfrm flipH="1">
            <a:off x="6905707" y="2974952"/>
            <a:ext cx="5182830" cy="3104032"/>
          </a:xfrm>
          <a:prstGeom prst="line">
            <a:avLst/>
          </a:prstGeom>
          <a:ln w="152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A7BBA4D-96ED-429C-BF75-F253F3BAA305}"/>
              </a:ext>
            </a:extLst>
          </p:cNvPr>
          <p:cNvCxnSpPr>
            <a:cxnSpLocks/>
          </p:cNvCxnSpPr>
          <p:nvPr/>
        </p:nvCxnSpPr>
        <p:spPr>
          <a:xfrm flipH="1" flipV="1">
            <a:off x="6905707" y="2928436"/>
            <a:ext cx="5182829" cy="3113267"/>
          </a:xfrm>
          <a:prstGeom prst="line">
            <a:avLst/>
          </a:prstGeom>
          <a:ln w="152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1ADD248-1B50-433F-9FD3-E23C8FB741A7}"/>
              </a:ext>
            </a:extLst>
          </p:cNvPr>
          <p:cNvSpPr txBox="1"/>
          <p:nvPr/>
        </p:nvSpPr>
        <p:spPr>
          <a:xfrm>
            <a:off x="647149" y="3693850"/>
            <a:ext cx="5607292" cy="2554545"/>
          </a:xfrm>
          <a:prstGeom prst="rect">
            <a:avLst/>
          </a:prstGeom>
          <a:solidFill>
            <a:schemeClr val="bg1">
              <a:alpha val="74000"/>
            </a:schemeClr>
          </a:solidFill>
          <a:ln w="25400">
            <a:solidFill>
              <a:schemeClr val="tx1"/>
            </a:solidFill>
            <a:prstDash val="sysDash"/>
            <a:beve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/>
              <a:t>JAPO</a:t>
            </a:r>
            <a:r>
              <a:rPr lang="en-US" sz="4000" dirty="0"/>
              <a:t> SI </a:t>
            </a:r>
            <a:r>
              <a:rPr lang="en-US" sz="4000" dirty="0" err="1"/>
              <a:t>LAZIMA</a:t>
            </a:r>
            <a:r>
              <a:rPr lang="en-US" sz="4000" dirty="0"/>
              <a:t> </a:t>
            </a:r>
            <a:r>
              <a:rPr lang="en-US" sz="4000" dirty="0" err="1"/>
              <a:t>TUWE</a:t>
            </a:r>
            <a:r>
              <a:rPr lang="en-US" sz="4000" dirty="0"/>
              <a:t> </a:t>
            </a:r>
            <a:r>
              <a:rPr lang="en-US" sz="4000" dirty="0" err="1"/>
              <a:t>SEHEMU</a:t>
            </a:r>
            <a:r>
              <a:rPr lang="en-US" sz="4000" dirty="0"/>
              <a:t> YA </a:t>
            </a:r>
            <a:r>
              <a:rPr lang="en-US" sz="4000" dirty="0" err="1"/>
              <a:t>HILI</a:t>
            </a:r>
            <a:r>
              <a:rPr lang="en-US" sz="4000" dirty="0"/>
              <a:t>, </a:t>
            </a:r>
            <a:r>
              <a:rPr lang="en-US" sz="4000" dirty="0" err="1"/>
              <a:t>BADO</a:t>
            </a:r>
            <a:r>
              <a:rPr lang="en-US" sz="4000" dirty="0"/>
              <a:t> </a:t>
            </a:r>
            <a:r>
              <a:rPr lang="en-US" sz="4000" dirty="0" err="1"/>
              <a:t>TUNAHITAJI</a:t>
            </a:r>
            <a:r>
              <a:rPr lang="en-US" sz="4000" dirty="0"/>
              <a:t> </a:t>
            </a:r>
            <a:r>
              <a:rPr lang="en-US" sz="4000" dirty="0" err="1"/>
              <a:t>KUFAHAMU</a:t>
            </a:r>
            <a:r>
              <a:rPr lang="en-US" sz="4000" dirty="0"/>
              <a:t> </a:t>
            </a:r>
            <a:r>
              <a:rPr lang="en-US" sz="4000" dirty="0" err="1"/>
              <a:t>HATARI</a:t>
            </a:r>
            <a:r>
              <a:rPr lang="en-US" sz="4000" dirty="0"/>
              <a:t> YA </a:t>
            </a:r>
            <a:r>
              <a:rPr lang="en-US" sz="4000" dirty="0" err="1"/>
              <a:t>DHAMBI</a:t>
            </a:r>
            <a:r>
              <a:rPr lang="en-US" sz="4000" dirty="0"/>
              <a:t>.</a:t>
            </a:r>
            <a:endParaRPr lang="en-ZA" sz="4000" dirty="0"/>
          </a:p>
        </p:txBody>
      </p:sp>
    </p:spTree>
    <p:extLst>
      <p:ext uri="{BB962C8B-B14F-4D97-AF65-F5344CB8AC3E}">
        <p14:creationId xmlns:p14="http://schemas.microsoft.com/office/powerpoint/2010/main" val="308813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6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6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500"/>
                            </p:stCondLst>
                            <p:childTnLst>
                              <p:par>
                                <p:cTn id="9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26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6" grpId="0"/>
      <p:bldP spid="16" grpId="1"/>
      <p:bldP spid="27" grpId="0"/>
      <p:bldP spid="27" grpId="1"/>
      <p:bldP spid="28" grpId="0"/>
      <p:bldP spid="28" grpId="1"/>
      <p:bldP spid="29" grpId="0"/>
      <p:bldP spid="29" grpId="1"/>
      <p:bldP spid="36" grpId="0" animBg="1"/>
      <p:bldP spid="36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8116183A-746D-4D2B-8999-1DD9CB98F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" y="-49590"/>
            <a:ext cx="4888046" cy="6933818"/>
          </a:xfrm>
          <a:prstGeom prst="rect">
            <a:avLst/>
          </a:prstGeom>
        </p:spPr>
      </p:pic>
      <p:pic>
        <p:nvPicPr>
          <p:cNvPr id="3" name="Picture 2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D6CB019C-42DC-4D84-B4B6-CD72F0B7D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30" y="-19560"/>
            <a:ext cx="4829997" cy="6898810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1324F313-BBCD-4798-94DA-34BD3F6CC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676" y="-49590"/>
            <a:ext cx="4870820" cy="6903460"/>
          </a:xfrm>
          <a:prstGeom prst="rect">
            <a:avLst/>
          </a:prstGeom>
        </p:spPr>
      </p:pic>
      <p:pic>
        <p:nvPicPr>
          <p:cNvPr id="5" name="Picture 4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9D78A65A-B238-4CC9-8966-CC3E09945A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693" y="11150"/>
            <a:ext cx="4829997" cy="6841463"/>
          </a:xfrm>
          <a:prstGeom prst="rect">
            <a:avLst/>
          </a:prstGeom>
        </p:spPr>
      </p:pic>
      <p:pic>
        <p:nvPicPr>
          <p:cNvPr id="6" name="Picture 5" descr="A person holding a flag&#10;&#10;Description automatically generated with low confidence">
            <a:extLst>
              <a:ext uri="{FF2B5EF4-FFF2-40B4-BE49-F238E27FC236}">
                <a16:creationId xmlns:a16="http://schemas.microsoft.com/office/drawing/2014/main" id="{AF00FB5D-4A49-413F-9013-EB52EE0B19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231" y="-35204"/>
            <a:ext cx="4893387" cy="6872180"/>
          </a:xfrm>
          <a:prstGeom prst="rect">
            <a:avLst/>
          </a:prstGeom>
        </p:spPr>
      </p:pic>
      <p:pic>
        <p:nvPicPr>
          <p:cNvPr id="7" name="Picture 6" descr="A poster of a person&#10;&#10;Description automatically generated with low confidence">
            <a:extLst>
              <a:ext uri="{FF2B5EF4-FFF2-40B4-BE49-F238E27FC236}">
                <a16:creationId xmlns:a16="http://schemas.microsoft.com/office/drawing/2014/main" id="{65596493-97B6-4143-A5FA-619077394B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016" y="1176"/>
            <a:ext cx="4829997" cy="6855615"/>
          </a:xfrm>
          <a:prstGeom prst="rect">
            <a:avLst/>
          </a:prstGeom>
        </p:spPr>
      </p:pic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87B3B993-4916-4565-B700-21DD8C7C5A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587" y="-14180"/>
            <a:ext cx="4829997" cy="687218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D45FCA5-DADA-4A86-B5B4-8237E5DBA210}"/>
              </a:ext>
            </a:extLst>
          </p:cNvPr>
          <p:cNvSpPr/>
          <p:nvPr/>
        </p:nvSpPr>
        <p:spPr>
          <a:xfrm>
            <a:off x="0" y="-49590"/>
            <a:ext cx="7349587" cy="6933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EB5413-A856-4F56-B612-F2BFD11D95F1}"/>
              </a:ext>
            </a:extLst>
          </p:cNvPr>
          <p:cNvSpPr txBox="1"/>
          <p:nvPr/>
        </p:nvSpPr>
        <p:spPr>
          <a:xfrm>
            <a:off x="195423" y="2355743"/>
            <a:ext cx="69587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SIKU HII ITAKUJA KWA AJILI YETU SOTE.</a:t>
            </a:r>
          </a:p>
          <a:p>
            <a:pPr algn="ctr"/>
            <a:endParaRPr lang="fi-FI" sz="3200" dirty="0"/>
          </a:p>
          <a:p>
            <a:pPr algn="ctr"/>
            <a:r>
              <a:rPr lang="fi-FI" sz="3200" b="1" dirty="0"/>
              <a:t>UKO TAYARI?</a:t>
            </a:r>
            <a:endParaRPr lang="en-ZA" sz="4400" b="1" dirty="0"/>
          </a:p>
        </p:txBody>
      </p:sp>
    </p:spTree>
    <p:extLst>
      <p:ext uri="{BB962C8B-B14F-4D97-AF65-F5344CB8AC3E}">
        <p14:creationId xmlns:p14="http://schemas.microsoft.com/office/powerpoint/2010/main" val="424905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4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7E1267C-38EF-4F50-B253-E83DFC6FF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7486" y="312214"/>
            <a:ext cx="10261600" cy="5773559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47B528-6562-413D-B080-42545097883D}"/>
              </a:ext>
            </a:extLst>
          </p:cNvPr>
          <p:cNvSpPr txBox="1"/>
          <p:nvPr/>
        </p:nvSpPr>
        <p:spPr>
          <a:xfrm>
            <a:off x="1399002" y="492864"/>
            <a:ext cx="5435918" cy="1796069"/>
          </a:xfrm>
          <a:prstGeom prst="rect">
            <a:avLst/>
          </a:prstGeom>
          <a:solidFill>
            <a:schemeClr val="tx1">
              <a:alpha val="50000"/>
            </a:schemeClr>
          </a:solidFill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Rafiki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mpendwa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Mungu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akusaidie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kuutoa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moyo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wako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kwa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yeye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akupendaye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,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kwa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maana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sasa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anasema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wewe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,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nirudieni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Mimi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kwa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mioyo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yenu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yote.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Kumbukumbu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la </a:t>
            </a:r>
            <a:r>
              <a:rPr lang="en-US" b="1" kern="1400" dirty="0" err="1">
                <a:solidFill>
                  <a:schemeClr val="bg1"/>
                </a:solidFill>
                <a:latin typeface="Arial Nova" panose="020B0504020202020204" pitchFamily="34" charset="0"/>
              </a:rPr>
              <a:t>Torati</a:t>
            </a:r>
            <a:r>
              <a:rPr lang="en-US" b="1" kern="1400" dirty="0">
                <a:solidFill>
                  <a:schemeClr val="bg1"/>
                </a:solidFill>
                <a:latin typeface="Arial Nova" panose="020B0504020202020204" pitchFamily="34" charset="0"/>
              </a:rPr>
              <a:t> 30:2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F01FBE-D4E1-4388-BEBE-D383B10CA13B}"/>
              </a:ext>
            </a:extLst>
          </p:cNvPr>
          <p:cNvSpPr txBox="1"/>
          <p:nvPr/>
        </p:nvSpPr>
        <p:spPr>
          <a:xfrm>
            <a:off x="1399002" y="385268"/>
            <a:ext cx="5435918" cy="2481641"/>
          </a:xfrm>
          <a:prstGeom prst="rect">
            <a:avLst/>
          </a:prstGeom>
          <a:solidFill>
            <a:schemeClr val="bg1">
              <a:alpha val="75000"/>
            </a:schemeClr>
          </a:solidFill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b="1" kern="1400" dirty="0">
                <a:latin typeface="Arial Nova" panose="020B0504020202020204" pitchFamily="34" charset="0"/>
              </a:rPr>
              <a:t>Na </a:t>
            </a:r>
            <a:r>
              <a:rPr lang="en-US" b="1" kern="1400" dirty="0" err="1">
                <a:latin typeface="Arial Nova" panose="020B0504020202020204" pitchFamily="34" charset="0"/>
              </a:rPr>
              <a:t>wewe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uliyempa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Mungu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maisha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yako</a:t>
            </a:r>
            <a:r>
              <a:rPr lang="en-US" b="1" kern="1400" dirty="0">
                <a:latin typeface="Arial Nova" panose="020B0504020202020204" pitchFamily="34" charset="0"/>
              </a:rPr>
              <a:t>,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latin typeface="Arial Nova" panose="020B0504020202020204" pitchFamily="34" charset="0"/>
              </a:rPr>
              <a:t>shikamani</a:t>
            </a:r>
            <a:r>
              <a:rPr lang="en-US" b="1" kern="1400" dirty="0">
                <a:latin typeface="Arial Nova" panose="020B0504020202020204" pitchFamily="34" charset="0"/>
              </a:rPr>
              <a:t> sana </a:t>
            </a:r>
            <a:r>
              <a:rPr lang="en-US" b="1" kern="1400" dirty="0" err="1">
                <a:latin typeface="Arial Nova" panose="020B0504020202020204" pitchFamily="34" charset="0"/>
              </a:rPr>
              <a:t>maneno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ya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kweli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niliyowafundisha</a:t>
            </a:r>
            <a:r>
              <a:rPr lang="en-US" b="1" kern="1400" dirty="0">
                <a:latin typeface="Arial Nova" panose="020B0504020202020204" pitchFamily="34" charset="0"/>
              </a:rPr>
              <a:t>,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latin typeface="Arial Nova" panose="020B0504020202020204" pitchFamily="34" charset="0"/>
              </a:rPr>
              <a:t>kama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mfano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kwako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kufuata</a:t>
            </a:r>
            <a:r>
              <a:rPr lang="en-US" b="1" kern="1400" dirty="0">
                <a:latin typeface="Arial Nova" panose="020B0504020202020204" pitchFamily="34" charset="0"/>
              </a:rPr>
              <a:t>,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kukaa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katika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imani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upendo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tulio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nao</a:t>
            </a:r>
            <a:endParaRPr lang="en-US" b="1" kern="1400" dirty="0">
              <a:latin typeface="Arial Nova" panose="020B0504020202020204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en-US" b="1" kern="1400" dirty="0" err="1">
                <a:latin typeface="Arial Nova" panose="020B0504020202020204" pitchFamily="34" charset="0"/>
              </a:rPr>
              <a:t>katika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kuungana</a:t>
            </a:r>
            <a:r>
              <a:rPr lang="en-US" b="1" kern="1400" dirty="0">
                <a:latin typeface="Arial Nova" panose="020B0504020202020204" pitchFamily="34" charset="0"/>
              </a:rPr>
              <a:t> </a:t>
            </a:r>
            <a:r>
              <a:rPr lang="en-US" b="1" kern="1400" dirty="0" err="1">
                <a:latin typeface="Arial Nova" panose="020B0504020202020204" pitchFamily="34" charset="0"/>
              </a:rPr>
              <a:t>na</a:t>
            </a:r>
            <a:r>
              <a:rPr lang="en-US" b="1" kern="1400" dirty="0">
                <a:latin typeface="Arial Nova" panose="020B0504020202020204" pitchFamily="34" charset="0"/>
              </a:rPr>
              <a:t> Kristo </a:t>
            </a:r>
            <a:r>
              <a:rPr lang="en-US" b="1" kern="1400" dirty="0" err="1">
                <a:latin typeface="Arial Nova" panose="020B0504020202020204" pitchFamily="34" charset="0"/>
              </a:rPr>
              <a:t>Yesu</a:t>
            </a:r>
            <a:r>
              <a:rPr lang="en-US" b="1" kern="1400" dirty="0">
                <a:latin typeface="Arial Nova" panose="020B0504020202020204" pitchFamily="34" charset="0"/>
              </a:rPr>
              <a:t>.</a:t>
            </a:r>
          </a:p>
          <a:p>
            <a:pPr algn="ctr">
              <a:lnSpc>
                <a:spcPct val="125000"/>
              </a:lnSpc>
            </a:pPr>
            <a:r>
              <a:rPr lang="en-US" b="1" kern="1400" dirty="0">
                <a:latin typeface="Arial Nova" panose="020B0504020202020204" pitchFamily="34" charset="0"/>
              </a:rPr>
              <a:t>2 </a:t>
            </a:r>
            <a:r>
              <a:rPr lang="en-US" b="1" kern="1400" dirty="0" err="1">
                <a:latin typeface="Arial Nova" panose="020B0504020202020204" pitchFamily="34" charset="0"/>
              </a:rPr>
              <a:t>Timotheo</a:t>
            </a:r>
            <a:r>
              <a:rPr lang="en-US" b="1" kern="1400" dirty="0">
                <a:latin typeface="Arial Nova" panose="020B0504020202020204" pitchFamily="34" charset="0"/>
              </a:rPr>
              <a:t> 1:13</a:t>
            </a:r>
            <a:endParaRPr lang="en-US" sz="1800" b="1" kern="1400" dirty="0">
              <a:ln>
                <a:noFill/>
              </a:ln>
              <a:effectLst/>
              <a:latin typeface="Arial Nova" panose="020B05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3D7136-2840-4C1A-9BB9-488207E3209B}"/>
              </a:ext>
            </a:extLst>
          </p:cNvPr>
          <p:cNvSpPr txBox="1"/>
          <p:nvPr/>
        </p:nvSpPr>
        <p:spPr>
          <a:xfrm>
            <a:off x="1029671" y="457627"/>
            <a:ext cx="7906805" cy="2362378"/>
          </a:xfrm>
          <a:prstGeom prst="rect">
            <a:avLst/>
          </a:prstGeom>
          <a:solidFill>
            <a:schemeClr val="accent4">
              <a:alpha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Mungu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akasema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“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Nchi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itoe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aina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zote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za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viumbe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hai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wanyama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kufugwa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viumbe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vitambaavyo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wanyama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porini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kila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aina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.”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Ikawa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hivyo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Basi,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Mungu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akafanya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aina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zote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za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wanyama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porini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wanyama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kufugwa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viumbe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vitambaavyo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Mungu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akaona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kuwa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ni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vyema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</a:t>
            </a:r>
          </a:p>
          <a:p>
            <a:pPr algn="ctr">
              <a:lnSpc>
                <a:spcPct val="125000"/>
              </a:lnSpc>
            </a:pPr>
            <a:r>
              <a:rPr lang="en-US" sz="20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MWANZO</a:t>
            </a:r>
            <a:r>
              <a:rPr lang="en-US" sz="20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24-25</a:t>
            </a:r>
            <a:endParaRPr lang="en-US" sz="2000" b="1" kern="1400" dirty="0">
              <a:ln>
                <a:noFill/>
              </a:ln>
              <a:solidFill>
                <a:srgbClr val="000000"/>
              </a:solidFill>
              <a:effectLst/>
              <a:latin typeface="Arial Nova" panose="020B0504020202020204" pitchFamily="34" charset="0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A4689A9E-FEBE-4473-B843-131DA1EE2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476" y="3023042"/>
            <a:ext cx="2089554" cy="2964470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1" name="slide 34 a">
            <a:hlinkClick r:id="" action="ppaction://media"/>
            <a:extLst>
              <a:ext uri="{FF2B5EF4-FFF2-40B4-BE49-F238E27FC236}">
                <a16:creationId xmlns:a16="http://schemas.microsoft.com/office/drawing/2014/main" id="{10497DF6-A1ED-40B0-FDB5-32FD9F2F41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29671" y="5587953"/>
            <a:ext cx="487363" cy="487363"/>
          </a:xfrm>
          <a:prstGeom prst="rect">
            <a:avLst/>
          </a:prstGeom>
        </p:spPr>
      </p:pic>
      <p:pic>
        <p:nvPicPr>
          <p:cNvPr id="12" name="slide 34 b">
            <a:hlinkClick r:id="" action="ppaction://media"/>
            <a:extLst>
              <a:ext uri="{FF2B5EF4-FFF2-40B4-BE49-F238E27FC236}">
                <a16:creationId xmlns:a16="http://schemas.microsoft.com/office/drawing/2014/main" id="{0BDCB2DD-CF60-D689-0FCB-750DF71C057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49860" y="5544898"/>
            <a:ext cx="487363" cy="487363"/>
          </a:xfrm>
          <a:prstGeom prst="rect">
            <a:avLst/>
          </a:prstGeom>
        </p:spPr>
      </p:pic>
      <p:pic>
        <p:nvPicPr>
          <p:cNvPr id="13" name="slide 34 c">
            <a:hlinkClick r:id="" action="ppaction://media"/>
            <a:extLst>
              <a:ext uri="{FF2B5EF4-FFF2-40B4-BE49-F238E27FC236}">
                <a16:creationId xmlns:a16="http://schemas.microsoft.com/office/drawing/2014/main" id="{ED5B3AAB-2436-7B76-0A4B-66CFD0C106A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609998" y="55823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7666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44000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480"/>
                            </p:stCondLst>
                            <p:childTnLst>
                              <p:par>
                                <p:cTn id="2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502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24"/>
                            </p:stCondLst>
                            <p:childTnLst>
                              <p:par>
                                <p:cTn id="40" presetID="42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335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3352"/>
                            </p:stCondLst>
                            <p:childTnLst>
                              <p:par>
                                <p:cTn id="55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10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10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574C2927-8799-4725-8644-21FD53C9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 bwMode="auto">
          <a:xfrm>
            <a:off x="2069366" y="601363"/>
            <a:ext cx="9651043" cy="542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3" name="Picture 9">
            <a:extLst>
              <a:ext uri="{FF2B5EF4-FFF2-40B4-BE49-F238E27FC236}">
                <a16:creationId xmlns:a16="http://schemas.microsoft.com/office/drawing/2014/main" id="{0BFB2761-A672-4E61-BB10-AF4C58D15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" r="31"/>
          <a:stretch>
            <a:fillRect/>
          </a:stretch>
        </p:blipFill>
        <p:spPr bwMode="auto">
          <a:xfrm>
            <a:off x="663137" y="589213"/>
            <a:ext cx="3823053" cy="542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8989E7D8-AAA2-4BC7-88E6-08F022152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0154" y="122507"/>
            <a:ext cx="5022099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sz="2400" b="1" dirty="0" err="1">
                <a:solidFill>
                  <a:srgbClr val="000000"/>
                </a:solidFill>
                <a:latin typeface="Cooper Black" panose="0208090404030B020404" pitchFamily="18" charset="0"/>
              </a:rPr>
              <a:t>MOYO</a:t>
            </a:r>
            <a:r>
              <a:rPr lang="en-ZA" altLang="en-US" sz="2400" b="1" dirty="0">
                <a:solidFill>
                  <a:srgbClr val="000000"/>
                </a:solidFill>
                <a:latin typeface="Cooper Black" panose="0208090404030B020404" pitchFamily="18" charset="0"/>
              </a:rPr>
              <a:t> WA </a:t>
            </a:r>
            <a:r>
              <a:rPr lang="en-ZA" altLang="en-US" sz="2400" b="1" dirty="0" err="1">
                <a:solidFill>
                  <a:srgbClr val="000000"/>
                </a:solidFill>
                <a:latin typeface="Cooper Black" panose="0208090404030B020404" pitchFamily="18" charset="0"/>
              </a:rPr>
              <a:t>MWENYE</a:t>
            </a:r>
            <a:r>
              <a:rPr lang="en-ZA" altLang="en-US" sz="2400" b="1" dirty="0">
                <a:solidFill>
                  <a:srgbClr val="000000"/>
                </a:solidFill>
                <a:latin typeface="Cooper Black" panose="0208090404030B020404" pitchFamily="18" charset="0"/>
              </a:rPr>
              <a:t> </a:t>
            </a:r>
            <a:r>
              <a:rPr lang="en-ZA" altLang="en-US" sz="2400" b="1" dirty="0" err="1">
                <a:solidFill>
                  <a:srgbClr val="000000"/>
                </a:solidFill>
                <a:latin typeface="Cooper Black" panose="0208090404030B020404" pitchFamily="18" charset="0"/>
              </a:rPr>
              <a:t>DHAMBI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B7F1A-6C3A-48B3-80AE-E382AD02BDEE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21C14-6FDC-43E6-9F4E-F8E13701707E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</p:spTree>
    <p:extLst>
      <p:ext uri="{BB962C8B-B14F-4D97-AF65-F5344CB8AC3E}">
        <p14:creationId xmlns:p14="http://schemas.microsoft.com/office/powerpoint/2010/main" val="2835594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574C2927-8799-4725-8644-21FD53C9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0000"/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 bwMode="auto">
          <a:xfrm>
            <a:off x="2069366" y="601363"/>
            <a:ext cx="9651043" cy="542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3" name="Picture 9">
            <a:extLst>
              <a:ext uri="{FF2B5EF4-FFF2-40B4-BE49-F238E27FC236}">
                <a16:creationId xmlns:a16="http://schemas.microsoft.com/office/drawing/2014/main" id="{0BFB2761-A672-4E61-BB10-AF4C58D15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" r="31"/>
          <a:stretch>
            <a:fillRect/>
          </a:stretch>
        </p:blipFill>
        <p:spPr bwMode="auto">
          <a:xfrm>
            <a:off x="663137" y="589213"/>
            <a:ext cx="3823053" cy="542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8989E7D8-AAA2-4BC7-88E6-08F022152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774" y="90645"/>
            <a:ext cx="4865081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MOYO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WA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MWENYE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DHAMBI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935B1ACF-2DB8-4F42-858B-695180F1F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85" y="559159"/>
            <a:ext cx="7239624" cy="537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</a:pP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MACHO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NYEKUNDU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yanazungumza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juu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dhambi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ulevi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TAUSI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: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kiburi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hujidhihirisha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kwa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njia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nyingi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tofauti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MBUZI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huwakilisha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tamaa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za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mwili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uasherati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uzinzi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NGURUWE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: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mapendekezo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uasherati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maneno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picha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fasihi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KORE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anazungumza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juu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uvivu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uvivu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kutii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Yesu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anapokuita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uchawi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</a:t>
            </a:r>
          </a:p>
          <a:p>
            <a:pPr algn="ctr">
              <a:spcAft>
                <a:spcPts val="600"/>
              </a:spcAft>
            </a:pP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CHUI: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chuki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hasira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hasira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mbaya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kuweka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kinyongo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NYOKA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: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shetani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ambaye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mdanganyifu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sana,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mwerevu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, 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mpotoshaji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CHURA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: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anazungumza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juu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dhambi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uchoyo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kupenda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pesa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SHETANI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: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ndiye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baba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uwongo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wote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wale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wasemao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uwongo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NYOTA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: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inazungumza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juu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dhamiri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mtu</a:t>
            </a: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JICHO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LA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MUNGU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: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huona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kila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kitu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kinachoendelea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ndani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ya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moyo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wa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mwanadamu</a:t>
            </a:r>
            <a:r>
              <a:rPr lang="en-US" sz="1600" b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.</a:t>
            </a:r>
          </a:p>
          <a:p>
            <a:pPr algn="ctr">
              <a:spcAft>
                <a:spcPts val="600"/>
              </a:spcAft>
            </a:pPr>
            <a:endParaRPr lang="en-US" sz="1600" b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i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ULIMI</a:t>
            </a:r>
            <a:r>
              <a:rPr lang="en-US" sz="1600" b="1" i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ZA MOTO: UPENDO WA </a:t>
            </a:r>
            <a:r>
              <a:rPr lang="en-US" sz="1600" b="1" i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MUNGU</a:t>
            </a:r>
            <a:r>
              <a:rPr lang="en-US" sz="1600" b="1" i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i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KUUZINGA</a:t>
            </a:r>
            <a:r>
              <a:rPr lang="en-US" sz="1600" b="1" i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i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MOYO</a:t>
            </a:r>
            <a:endParaRPr lang="en-US" sz="1600" b="1" i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i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MALAIKA </a:t>
            </a:r>
            <a:r>
              <a:rPr lang="en-US" sz="1600" b="1" i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HUWAKILISHA</a:t>
            </a:r>
            <a:r>
              <a:rPr lang="en-US" sz="1600" b="1" i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NENO LA </a:t>
            </a:r>
            <a:r>
              <a:rPr lang="en-US" sz="1600" b="1" i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MUNGU</a:t>
            </a:r>
            <a:endParaRPr lang="en-US" sz="1600" b="1" i="1" kern="14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i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NJIWA</a:t>
            </a:r>
            <a:r>
              <a:rPr lang="en-US" sz="1600" b="1" i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NI </a:t>
            </a:r>
            <a:r>
              <a:rPr lang="en-US" sz="1600" b="1" i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ISHARA</a:t>
            </a:r>
            <a:r>
              <a:rPr lang="en-US" sz="1600" b="1" i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YA </a:t>
            </a:r>
            <a:r>
              <a:rPr lang="en-US" sz="1600" b="1" i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ROHO</a:t>
            </a:r>
            <a:r>
              <a:rPr lang="en-US" sz="1600" b="1" i="1" kern="1400" dirty="0">
                <a:solidFill>
                  <a:srgbClr val="000000"/>
                </a:solidFill>
                <a:latin typeface="Arial Nova" panose="020B0504020202020204" pitchFamily="34" charset="0"/>
              </a:rPr>
              <a:t> </a:t>
            </a:r>
            <a:r>
              <a:rPr lang="en-US" sz="1600" b="1" i="1" kern="1400" dirty="0" err="1">
                <a:solidFill>
                  <a:srgbClr val="000000"/>
                </a:solidFill>
                <a:latin typeface="Arial Nova" panose="020B0504020202020204" pitchFamily="34" charset="0"/>
              </a:rPr>
              <a:t>MTAKATIFU</a:t>
            </a:r>
            <a:r>
              <a:rPr lang="en-US" sz="1600" i="1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B7F1A-6C3A-48B3-80AE-E382AD02BDEE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21C14-6FDC-43E6-9F4E-F8E13701707E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</p:spTree>
    <p:extLst>
      <p:ext uri="{BB962C8B-B14F-4D97-AF65-F5344CB8AC3E}">
        <p14:creationId xmlns:p14="http://schemas.microsoft.com/office/powerpoint/2010/main" val="330920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inners heart swahili correct">
            <a:hlinkClick r:id="" action="ppaction://media"/>
            <a:extLst>
              <a:ext uri="{FF2B5EF4-FFF2-40B4-BE49-F238E27FC236}">
                <a16:creationId xmlns:a16="http://schemas.microsoft.com/office/drawing/2014/main" id="{1725AC16-DE1D-EC2B-C910-BCEBAED795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7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2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>
            <a:extLst>
              <a:ext uri="{FF2B5EF4-FFF2-40B4-BE49-F238E27FC236}">
                <a16:creationId xmlns:a16="http://schemas.microsoft.com/office/drawing/2014/main" id="{3370AED9-D7A9-4289-911F-F95D8D2EE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>
            <a:fillRect/>
          </a:stretch>
        </p:blipFill>
        <p:spPr bwMode="auto">
          <a:xfrm>
            <a:off x="2015192" y="668796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F0ACC6E6-0FD1-4BE5-B34F-E79399501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" b="313"/>
          <a:stretch>
            <a:fillRect/>
          </a:stretch>
        </p:blipFill>
        <p:spPr bwMode="auto">
          <a:xfrm>
            <a:off x="675290" y="668796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Text Box 11">
            <a:extLst>
              <a:ext uri="{FF2B5EF4-FFF2-40B4-BE49-F238E27FC236}">
                <a16:creationId xmlns:a16="http://schemas.microsoft.com/office/drawing/2014/main" id="{743A8BD8-CF9A-40D3-BC6C-134E48C4E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1981" y="100554"/>
            <a:ext cx="5253038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MOYO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ULIOSHAWISHI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DHAMBI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1C523F-705D-4E72-B308-7284DEDAA87F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7D2563-D43C-4D29-9F02-99C3BEC07C45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</p:spTree>
    <p:extLst>
      <p:ext uri="{BB962C8B-B14F-4D97-AF65-F5344CB8AC3E}">
        <p14:creationId xmlns:p14="http://schemas.microsoft.com/office/powerpoint/2010/main" val="52187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>
            <a:extLst>
              <a:ext uri="{FF2B5EF4-FFF2-40B4-BE49-F238E27FC236}">
                <a16:creationId xmlns:a16="http://schemas.microsoft.com/office/drawing/2014/main" id="{3370AED9-D7A9-4289-911F-F95D8D2EE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8000" contrast="8000"/>
            <a:alphaModFix amt="1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>
            <a:fillRect/>
          </a:stretch>
        </p:blipFill>
        <p:spPr bwMode="auto">
          <a:xfrm>
            <a:off x="2015192" y="668796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F0ACC6E6-0FD1-4BE5-B34F-E79399501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" b="313"/>
          <a:stretch>
            <a:fillRect/>
          </a:stretch>
        </p:blipFill>
        <p:spPr bwMode="auto">
          <a:xfrm>
            <a:off x="675290" y="668796"/>
            <a:ext cx="3831652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Text Box 11">
            <a:extLst>
              <a:ext uri="{FF2B5EF4-FFF2-40B4-BE49-F238E27FC236}">
                <a16:creationId xmlns:a16="http://schemas.microsoft.com/office/drawing/2014/main" id="{743A8BD8-CF9A-40D3-BC6C-134E48C4E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1981" y="100554"/>
            <a:ext cx="5253038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MOYO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ULIOSHAWISHI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DHAMBI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C431B08F-6C96-482B-8A0A-9C0B8E131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7084" y="928467"/>
            <a:ext cx="6635218" cy="493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800" b="1" i="0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Hapa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tunamwona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mwenye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dhambi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akianza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kutilia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maanani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ujumbe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wa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Mungu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kuufungua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moyo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wake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kwa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upendo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wa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Mungu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b="1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Roho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Mtakatifu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anaanza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kuangaza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ndani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moyo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wa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giza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wenye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dhambi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.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Nuru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Mungu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huja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ndani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moyo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wake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ili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kufukuza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giza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lote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.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Nuru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Mungu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inapoingia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lazima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giza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litoke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b="1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b="1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b="1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Yesu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alisema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, “Mimi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ndimi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nuru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ulimwengu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.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Yeye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anifuataye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atakuwa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na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nuru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ya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uzima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wala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hatakwenda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gizani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kamwe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."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( Yohana 8:12 )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b="1" dirty="0">
              <a:solidFill>
                <a:srgbClr val="333333"/>
              </a:solidFill>
              <a:latin typeface="Arial Nova" panose="020B05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"Mwana (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Yesu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)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akiwaweka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huru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,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mtakuwa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huru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kweli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 </a:t>
            </a:r>
            <a:r>
              <a:rPr lang="en-ZA" altLang="en-US" b="1" dirty="0" err="1">
                <a:solidFill>
                  <a:srgbClr val="333333"/>
                </a:solidFill>
                <a:latin typeface="Arial Nova" panose="020B0504020202020204" pitchFamily="34" charset="0"/>
              </a:rPr>
              <a:t>kweli</a:t>
            </a: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."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b="1" dirty="0">
                <a:solidFill>
                  <a:srgbClr val="333333"/>
                </a:solidFill>
                <a:latin typeface="Arial Nova" panose="020B0504020202020204" pitchFamily="34" charset="0"/>
              </a:rPr>
              <a:t>( Yohana 8:36 )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1C523F-705D-4E72-B308-7284DEDAA87F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7D2563-D43C-4D29-9F02-99C3BEC07C45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3" name="slide 8">
            <a:hlinkClick r:id="" action="ppaction://media"/>
            <a:extLst>
              <a:ext uri="{FF2B5EF4-FFF2-40B4-BE49-F238E27FC236}">
                <a16:creationId xmlns:a16="http://schemas.microsoft.com/office/drawing/2014/main" id="{4F88B878-26E8-D698-5F94-437C25F919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88620" y="56453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68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34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52BFC-42A6-465E-9C22-8D6296D28BD1}"/>
              </a:ext>
            </a:extLst>
          </p:cNvPr>
          <p:cNvSpPr txBox="1"/>
          <p:nvPr/>
        </p:nvSpPr>
        <p:spPr>
          <a:xfrm>
            <a:off x="564660" y="6084121"/>
            <a:ext cx="5323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/>
              <a:t>ALL NATIONS GOSPEL PUBLISHERS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23A71-7C06-42D6-A87F-C4D2BBA973FA}"/>
              </a:ext>
            </a:extLst>
          </p:cNvPr>
          <p:cNvSpPr txBox="1"/>
          <p:nvPr/>
        </p:nvSpPr>
        <p:spPr>
          <a:xfrm>
            <a:off x="9204960" y="6079365"/>
            <a:ext cx="2987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u="sng">
                <a:solidFill>
                  <a:srgbClr val="0070C0"/>
                </a:solidFill>
              </a:rPr>
              <a:t>www.angp-hb.co.za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5C0A290-653D-41C9-8A76-A15D0E6C5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" b="24"/>
          <a:stretch>
            <a:fillRect/>
          </a:stretch>
        </p:blipFill>
        <p:spPr bwMode="auto">
          <a:xfrm>
            <a:off x="1999494" y="643365"/>
            <a:ext cx="9670591" cy="54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C12EF411-32E5-4233-8066-48685D356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" r="73"/>
          <a:stretch>
            <a:fillRect/>
          </a:stretch>
        </p:blipFill>
        <p:spPr bwMode="auto">
          <a:xfrm>
            <a:off x="687728" y="643365"/>
            <a:ext cx="3831652" cy="5436000"/>
          </a:xfrm>
          <a:prstGeom prst="rect">
            <a:avLst/>
          </a:prstGeom>
          <a:noFill/>
          <a:ln w="635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9AD5353B-B71C-4A4A-B4F5-45AD526E4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3515" y="95828"/>
            <a:ext cx="3771431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MOYO</a:t>
            </a:r>
            <a:r>
              <a:rPr kumimoji="0" lang="en-ZA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 </a:t>
            </a:r>
            <a:r>
              <a:rPr kumimoji="0" lang="en-ZA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oper Black" panose="0208090404030B020404" pitchFamily="18" charset="0"/>
              </a:rPr>
              <a:t>UNAOTUBU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12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3121</TotalTime>
  <Words>2938</Words>
  <Application>Microsoft Office PowerPoint</Application>
  <PresentationFormat>Widescreen</PresentationFormat>
  <Paragraphs>283</Paragraphs>
  <Slides>34</Slides>
  <Notes>0</Notes>
  <HiddenSlides>0</HiddenSlides>
  <MMClips>18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Arial Nova</vt:lpstr>
      <vt:lpstr>Bahnschrift SemiBold</vt:lpstr>
      <vt:lpstr>Calibri</vt:lpstr>
      <vt:lpstr>Calibri Light</vt:lpstr>
      <vt:lpstr>Cooper Black</vt:lpstr>
      <vt:lpstr>Stencil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Christiaan Dorfling</dc:creator>
  <cp:lastModifiedBy>Marelize Dorfling</cp:lastModifiedBy>
  <cp:revision>227</cp:revision>
  <dcterms:created xsi:type="dcterms:W3CDTF">2021-12-18T13:43:39Z</dcterms:created>
  <dcterms:modified xsi:type="dcterms:W3CDTF">2023-11-01T08:02:42Z</dcterms:modified>
</cp:coreProperties>
</file>